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2"/>
  </p:handoutMasterIdLst>
  <p:sldIdLst>
    <p:sldId id="269" r:id="rId4"/>
    <p:sldId id="284" r:id="rId5"/>
    <p:sldId id="308" r:id="rId6"/>
    <p:sldId id="262" r:id="rId7"/>
    <p:sldId id="311" r:id="rId8"/>
    <p:sldId id="325" r:id="rId9"/>
    <p:sldId id="323" r:id="rId10"/>
    <p:sldId id="282" r:id="rId11"/>
    <p:sldId id="310" r:id="rId12"/>
    <p:sldId id="327" r:id="rId13"/>
    <p:sldId id="312" r:id="rId14"/>
    <p:sldId id="328" r:id="rId15"/>
    <p:sldId id="326" r:id="rId16"/>
    <p:sldId id="329" r:id="rId17"/>
    <p:sldId id="313" r:id="rId18"/>
    <p:sldId id="281" r:id="rId19"/>
    <p:sldId id="31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04" y="6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chavan" userId="a68dd2d9de0d1f2d" providerId="LiveId" clId="{A0BC5E36-641E-46AF-9056-A2504A1DA1AC}"/>
    <pc:docChg chg="undo redo custSel addSld delSld modSld sldOrd">
      <pc:chgData name="vishal chavan" userId="a68dd2d9de0d1f2d" providerId="LiveId" clId="{A0BC5E36-641E-46AF-9056-A2504A1DA1AC}" dt="2022-07-31T20:29:55.032" v="616" actId="255"/>
      <pc:docMkLst>
        <pc:docMk/>
      </pc:docMkLst>
      <pc:sldChg chg="modSp mod">
        <pc:chgData name="vishal chavan" userId="a68dd2d9de0d1f2d" providerId="LiveId" clId="{A0BC5E36-641E-46AF-9056-A2504A1DA1AC}" dt="2022-07-31T12:43:23.776" v="40" actId="20577"/>
        <pc:sldMkLst>
          <pc:docMk/>
          <pc:sldMk cId="4033384841" sldId="262"/>
        </pc:sldMkLst>
        <pc:spChg chg="mod">
          <ac:chgData name="vishal chavan" userId="a68dd2d9de0d1f2d" providerId="LiveId" clId="{A0BC5E36-641E-46AF-9056-A2504A1DA1AC}" dt="2022-07-31T12:43:23.776" v="40" actId="20577"/>
          <ac:spMkLst>
            <pc:docMk/>
            <pc:sldMk cId="4033384841" sldId="262"/>
            <ac:spMk id="2" creationId="{00000000-0000-0000-0000-000000000000}"/>
          </ac:spMkLst>
        </pc:spChg>
      </pc:sldChg>
      <pc:sldChg chg="addSp delSp modSp mod ord">
        <pc:chgData name="vishal chavan" userId="a68dd2d9de0d1f2d" providerId="LiveId" clId="{A0BC5E36-641E-46AF-9056-A2504A1DA1AC}" dt="2022-07-31T19:54:27.372" v="480" actId="207"/>
        <pc:sldMkLst>
          <pc:docMk/>
          <pc:sldMk cId="454981488" sldId="281"/>
        </pc:sldMkLst>
        <pc:spChg chg="mod">
          <ac:chgData name="vishal chavan" userId="a68dd2d9de0d1f2d" providerId="LiveId" clId="{A0BC5E36-641E-46AF-9056-A2504A1DA1AC}" dt="2022-07-31T19:54:21.727" v="479" actId="207"/>
          <ac:spMkLst>
            <pc:docMk/>
            <pc:sldMk cId="454981488" sldId="281"/>
            <ac:spMk id="3" creationId="{5DF64969-2747-49C6-915E-2978D3B234AF}"/>
          </ac:spMkLst>
        </pc:spChg>
        <pc:spChg chg="del mod">
          <ac:chgData name="vishal chavan" userId="a68dd2d9de0d1f2d" providerId="LiveId" clId="{A0BC5E36-641E-46AF-9056-A2504A1DA1AC}" dt="2022-07-31T12:44:31.973" v="47" actId="478"/>
          <ac:spMkLst>
            <pc:docMk/>
            <pc:sldMk cId="454981488" sldId="281"/>
            <ac:spMk id="4" creationId="{0179AC80-61DA-40BB-8701-57A84825F230}"/>
          </ac:spMkLst>
        </pc:spChg>
        <pc:spChg chg="del">
          <ac:chgData name="vishal chavan" userId="a68dd2d9de0d1f2d" providerId="LiveId" clId="{A0BC5E36-641E-46AF-9056-A2504A1DA1AC}" dt="2022-07-31T12:43:58.621" v="42" actId="478"/>
          <ac:spMkLst>
            <pc:docMk/>
            <pc:sldMk cId="454981488" sldId="281"/>
            <ac:spMk id="5" creationId="{6C30F02F-4E2D-4313-A39D-FC28356FD3DA}"/>
          </ac:spMkLst>
        </pc:spChg>
        <pc:spChg chg="del">
          <ac:chgData name="vishal chavan" userId="a68dd2d9de0d1f2d" providerId="LiveId" clId="{A0BC5E36-641E-46AF-9056-A2504A1DA1AC}" dt="2022-07-31T12:43:58.621" v="42" actId="478"/>
          <ac:spMkLst>
            <pc:docMk/>
            <pc:sldMk cId="454981488" sldId="281"/>
            <ac:spMk id="11" creationId="{27BD60E6-9085-4BFB-B566-E5898218F1E8}"/>
          </ac:spMkLst>
        </pc:spChg>
        <pc:spChg chg="del">
          <ac:chgData name="vishal chavan" userId="a68dd2d9de0d1f2d" providerId="LiveId" clId="{A0BC5E36-641E-46AF-9056-A2504A1DA1AC}" dt="2022-07-31T12:43:58.621" v="42" actId="478"/>
          <ac:spMkLst>
            <pc:docMk/>
            <pc:sldMk cId="454981488" sldId="281"/>
            <ac:spMk id="17" creationId="{98EBA4E3-011E-4C1F-BC52-B4E7D37463D0}"/>
          </ac:spMkLst>
        </pc:spChg>
        <pc:spChg chg="del">
          <ac:chgData name="vishal chavan" userId="a68dd2d9de0d1f2d" providerId="LiveId" clId="{A0BC5E36-641E-46AF-9056-A2504A1DA1AC}" dt="2022-07-31T12:43:58.621" v="42" actId="478"/>
          <ac:spMkLst>
            <pc:docMk/>
            <pc:sldMk cId="454981488" sldId="281"/>
            <ac:spMk id="23" creationId="{93576E84-7901-45AD-A5CD-90641ED70627}"/>
          </ac:spMkLst>
        </pc:spChg>
        <pc:spChg chg="del">
          <ac:chgData name="vishal chavan" userId="a68dd2d9de0d1f2d" providerId="LiveId" clId="{A0BC5E36-641E-46AF-9056-A2504A1DA1AC}" dt="2022-07-31T12:44:03.139" v="43" actId="478"/>
          <ac:spMkLst>
            <pc:docMk/>
            <pc:sldMk cId="454981488" sldId="281"/>
            <ac:spMk id="36" creationId="{5701412F-70EE-4141-9126-8F895DD9CB34}"/>
          </ac:spMkLst>
        </pc:spChg>
        <pc:spChg chg="del">
          <ac:chgData name="vishal chavan" userId="a68dd2d9de0d1f2d" providerId="LiveId" clId="{A0BC5E36-641E-46AF-9056-A2504A1DA1AC}" dt="2022-07-31T12:44:03.139" v="43" actId="478"/>
          <ac:spMkLst>
            <pc:docMk/>
            <pc:sldMk cId="454981488" sldId="281"/>
            <ac:spMk id="37" creationId="{6731E766-BE95-4396-BFE5-FD3446DAEAAC}"/>
          </ac:spMkLst>
        </pc:spChg>
        <pc:spChg chg="mod">
          <ac:chgData name="vishal chavan" userId="a68dd2d9de0d1f2d" providerId="LiveId" clId="{A0BC5E36-641E-46AF-9056-A2504A1DA1AC}" dt="2022-07-31T19:54:27.372" v="480" actId="207"/>
          <ac:spMkLst>
            <pc:docMk/>
            <pc:sldMk cId="454981488" sldId="281"/>
            <ac:spMk id="149" creationId="{377A5021-D38B-4300-85B1-F370F378A7BF}"/>
          </ac:spMkLst>
        </pc:s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6" creationId="{99E8E766-7DDA-4AE5-8B76-A4A61B091A4E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12" creationId="{1CFA4402-727E-4169-9CCE-E53D931505AB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18" creationId="{91C1A94F-B322-4245-8655-B1578F77835B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24" creationId="{F586E1BD-76D6-4C82-A709-EC5C1A8A2C91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38" creationId="{DF33B19D-C54F-48DE-BCC9-FE458ED59DC5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43" creationId="{2FB88DB6-0375-41A6-844F-0991333F83CB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48" creationId="{A0B21EE5-6694-42B9-9F7A-D19DDAB121A4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53" creationId="{A62B7C75-E8E7-4E65-AF8C-61BAA92DA506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58" creationId="{7BD9B80A-FFD0-4D68-9C3E-C6888D0A565B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63" creationId="{5EF5D258-582E-45E9-88FC-F07531AF2DBD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68" creationId="{3E5A5496-1CE5-4E27-9215-779339BBE02F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73" creationId="{CA5F87BD-B89C-4B9D-BFCF-DCD5CE006EDE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78" creationId="{68F0507A-C97B-4C94-BA71-107D57D987E5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83" creationId="{5333ECB5-85EA-4896-8136-E76EE1DA8FA4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88" creationId="{5876AA02-49DB-473B-A89E-2C5F4BD3E8CA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93" creationId="{F03254B0-F6A8-446D-8CF8-90D0EFED500B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98" creationId="{AC3876B7-D174-4FDB-9CB7-DCB46BF8A7D2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103" creationId="{5C9852F8-FC32-454C-9145-4550FA493463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108" creationId="{15B25D13-2E79-4F80-95A7-A650CDBDF900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113" creationId="{B272D17B-AB6E-400C-B8D8-D9642E455A2B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118" creationId="{37FC1400-1052-42FB-82F1-38F0EAC1E506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123" creationId="{C50CA8AE-2555-4E50-89BD-671FD4811584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128" creationId="{2E599FFB-24EE-419D-BCE3-6EE0A248C7F3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133" creationId="{D56917CF-B7D4-43CB-943E-4B8365FA66BB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138" creationId="{BEF844F9-541F-40A8-88E5-1567BAC1F335}"/>
          </ac:grpSpMkLst>
        </pc:grpChg>
        <pc:grpChg chg="del">
          <ac:chgData name="vishal chavan" userId="a68dd2d9de0d1f2d" providerId="LiveId" clId="{A0BC5E36-641E-46AF-9056-A2504A1DA1AC}" dt="2022-07-31T12:43:58.621" v="42" actId="478"/>
          <ac:grpSpMkLst>
            <pc:docMk/>
            <pc:sldMk cId="454981488" sldId="281"/>
            <ac:grpSpMk id="143" creationId="{D2C9C104-B4FE-469B-A24D-A0D6AFFC3BC5}"/>
          </ac:grpSpMkLst>
        </pc:grpChg>
        <pc:grpChg chg="mod">
          <ac:chgData name="vishal chavan" userId="a68dd2d9de0d1f2d" providerId="LiveId" clId="{A0BC5E36-641E-46AF-9056-A2504A1DA1AC}" dt="2022-07-31T12:45:12.940" v="49" actId="1076"/>
          <ac:grpSpMkLst>
            <pc:docMk/>
            <pc:sldMk cId="454981488" sldId="281"/>
            <ac:grpSpMk id="153" creationId="{5E8B328F-DB57-4B02-A0FC-70E1E347E94B}"/>
          </ac:grpSpMkLst>
        </pc:grpChg>
        <pc:grpChg chg="mod">
          <ac:chgData name="vishal chavan" userId="a68dd2d9de0d1f2d" providerId="LiveId" clId="{A0BC5E36-641E-46AF-9056-A2504A1DA1AC}" dt="2022-07-31T12:45:24.153" v="50" actId="1076"/>
          <ac:grpSpMkLst>
            <pc:docMk/>
            <pc:sldMk cId="454981488" sldId="281"/>
            <ac:grpSpMk id="156" creationId="{C58CB89F-FDDC-4202-9E9D-D22DA0FA649D}"/>
          </ac:grpSpMkLst>
        </pc:grpChg>
        <pc:picChg chg="add mod">
          <ac:chgData name="vishal chavan" userId="a68dd2d9de0d1f2d" providerId="LiveId" clId="{A0BC5E36-641E-46AF-9056-A2504A1DA1AC}" dt="2022-07-31T19:43:17.785" v="259" actId="14100"/>
          <ac:picMkLst>
            <pc:docMk/>
            <pc:sldMk cId="454981488" sldId="281"/>
            <ac:picMk id="2" creationId="{E3CCDEA1-2657-EACD-A6C6-65E9D549C9FA}"/>
          </ac:picMkLst>
        </pc:picChg>
        <pc:picChg chg="add del mod">
          <ac:chgData name="vishal chavan" userId="a68dd2d9de0d1f2d" providerId="LiveId" clId="{A0BC5E36-641E-46AF-9056-A2504A1DA1AC}" dt="2022-07-31T19:53:52.208" v="478" actId="478"/>
          <ac:picMkLst>
            <pc:docMk/>
            <pc:sldMk cId="454981488" sldId="281"/>
            <ac:picMk id="5" creationId="{30936615-4704-9523-16F5-D41904F5C938}"/>
          </ac:picMkLst>
        </pc:picChg>
        <pc:cxnChg chg="del">
          <ac:chgData name="vishal chavan" userId="a68dd2d9de0d1f2d" providerId="LiveId" clId="{A0BC5E36-641E-46AF-9056-A2504A1DA1AC}" dt="2022-07-31T12:43:58.621" v="42" actId="478"/>
          <ac:cxnSpMkLst>
            <pc:docMk/>
            <pc:sldMk cId="454981488" sldId="281"/>
            <ac:cxnSpMk id="29" creationId="{7B068EFF-58DB-4900-86A3-B8FDEEABB38D}"/>
          </ac:cxnSpMkLst>
        </pc:cxnChg>
        <pc:cxnChg chg="del">
          <ac:chgData name="vishal chavan" userId="a68dd2d9de0d1f2d" providerId="LiveId" clId="{A0BC5E36-641E-46AF-9056-A2504A1DA1AC}" dt="2022-07-31T12:43:58.621" v="42" actId="478"/>
          <ac:cxnSpMkLst>
            <pc:docMk/>
            <pc:sldMk cId="454981488" sldId="281"/>
            <ac:cxnSpMk id="30" creationId="{68AC9D92-E5CB-4425-B391-13A8BA000CA7}"/>
          </ac:cxnSpMkLst>
        </pc:cxnChg>
        <pc:cxnChg chg="del">
          <ac:chgData name="vishal chavan" userId="a68dd2d9de0d1f2d" providerId="LiveId" clId="{A0BC5E36-641E-46AF-9056-A2504A1DA1AC}" dt="2022-07-31T12:43:58.621" v="42" actId="478"/>
          <ac:cxnSpMkLst>
            <pc:docMk/>
            <pc:sldMk cId="454981488" sldId="281"/>
            <ac:cxnSpMk id="31" creationId="{8D42786D-929E-4E88-AB0F-0F2494B51C75}"/>
          </ac:cxnSpMkLst>
        </pc:cxnChg>
        <pc:cxnChg chg="del">
          <ac:chgData name="vishal chavan" userId="a68dd2d9de0d1f2d" providerId="LiveId" clId="{A0BC5E36-641E-46AF-9056-A2504A1DA1AC}" dt="2022-07-31T12:43:58.621" v="42" actId="478"/>
          <ac:cxnSpMkLst>
            <pc:docMk/>
            <pc:sldMk cId="454981488" sldId="281"/>
            <ac:cxnSpMk id="32" creationId="{17D5C369-A00D-4AE0-BF89-7B870D8B2B9D}"/>
          </ac:cxnSpMkLst>
        </pc:cxnChg>
        <pc:cxnChg chg="del">
          <ac:chgData name="vishal chavan" userId="a68dd2d9de0d1f2d" providerId="LiveId" clId="{A0BC5E36-641E-46AF-9056-A2504A1DA1AC}" dt="2022-07-31T12:43:58.621" v="42" actId="478"/>
          <ac:cxnSpMkLst>
            <pc:docMk/>
            <pc:sldMk cId="454981488" sldId="281"/>
            <ac:cxnSpMk id="33" creationId="{744ED775-2DD4-45D1-84B5-32BCB6A4BC04}"/>
          </ac:cxnSpMkLst>
        </pc:cxnChg>
        <pc:cxnChg chg="del">
          <ac:chgData name="vishal chavan" userId="a68dd2d9de0d1f2d" providerId="LiveId" clId="{A0BC5E36-641E-46AF-9056-A2504A1DA1AC}" dt="2022-07-31T12:43:58.621" v="42" actId="478"/>
          <ac:cxnSpMkLst>
            <pc:docMk/>
            <pc:sldMk cId="454981488" sldId="281"/>
            <ac:cxnSpMk id="34" creationId="{B9903A5A-1109-44D8-AA02-1FECE43CD479}"/>
          </ac:cxnSpMkLst>
        </pc:cxnChg>
      </pc:sldChg>
      <pc:sldChg chg="delSp modSp mod">
        <pc:chgData name="vishal chavan" userId="a68dd2d9de0d1f2d" providerId="LiveId" clId="{A0BC5E36-641E-46AF-9056-A2504A1DA1AC}" dt="2022-07-31T20:27:51.722" v="613" actId="478"/>
        <pc:sldMkLst>
          <pc:docMk/>
          <pc:sldMk cId="749359151" sldId="282"/>
        </pc:sldMkLst>
        <pc:spChg chg="mod">
          <ac:chgData name="vishal chavan" userId="a68dd2d9de0d1f2d" providerId="LiveId" clId="{A0BC5E36-641E-46AF-9056-A2504A1DA1AC}" dt="2022-07-31T20:16:40.490" v="574" actId="20577"/>
          <ac:spMkLst>
            <pc:docMk/>
            <pc:sldMk cId="749359151" sldId="282"/>
            <ac:spMk id="19" creationId="{B25A3B5D-AF19-4CF8-98DA-FEAF01493E40}"/>
          </ac:spMkLst>
        </pc:spChg>
        <pc:spChg chg="del">
          <ac:chgData name="vishal chavan" userId="a68dd2d9de0d1f2d" providerId="LiveId" clId="{A0BC5E36-641E-46AF-9056-A2504A1DA1AC}" dt="2022-07-31T20:27:43.552" v="609" actId="478"/>
          <ac:spMkLst>
            <pc:docMk/>
            <pc:sldMk cId="749359151" sldId="282"/>
            <ac:spMk id="22" creationId="{2BC68FB6-676A-44F7-A515-5E3380979B10}"/>
          </ac:spMkLst>
        </pc:spChg>
        <pc:spChg chg="del mod topLvl">
          <ac:chgData name="vishal chavan" userId="a68dd2d9de0d1f2d" providerId="LiveId" clId="{A0BC5E36-641E-46AF-9056-A2504A1DA1AC}" dt="2022-07-31T20:27:50.166" v="612" actId="478"/>
          <ac:spMkLst>
            <pc:docMk/>
            <pc:sldMk cId="749359151" sldId="282"/>
            <ac:spMk id="23" creationId="{D897B697-8028-4558-A5BE-F46F32396BFB}"/>
          </ac:spMkLst>
        </pc:spChg>
        <pc:spChg chg="del topLvl">
          <ac:chgData name="vishal chavan" userId="a68dd2d9de0d1f2d" providerId="LiveId" clId="{A0BC5E36-641E-46AF-9056-A2504A1DA1AC}" dt="2022-07-31T20:27:51.722" v="613" actId="478"/>
          <ac:spMkLst>
            <pc:docMk/>
            <pc:sldMk cId="749359151" sldId="282"/>
            <ac:spMk id="24" creationId="{04AE6F50-4922-4756-87BB-50BFE1D06A68}"/>
          </ac:spMkLst>
        </pc:spChg>
        <pc:spChg chg="del">
          <ac:chgData name="vishal chavan" userId="a68dd2d9de0d1f2d" providerId="LiveId" clId="{A0BC5E36-641E-46AF-9056-A2504A1DA1AC}" dt="2022-07-31T20:16:13.730" v="560" actId="478"/>
          <ac:spMkLst>
            <pc:docMk/>
            <pc:sldMk cId="749359151" sldId="282"/>
            <ac:spMk id="31" creationId="{1BD06F7B-2B58-5171-9405-B66F61090CE6}"/>
          </ac:spMkLst>
        </pc:spChg>
        <pc:spChg chg="del mod topLvl">
          <ac:chgData name="vishal chavan" userId="a68dd2d9de0d1f2d" providerId="LiveId" clId="{A0BC5E36-641E-46AF-9056-A2504A1DA1AC}" dt="2022-07-31T20:16:16.502" v="562" actId="478"/>
          <ac:spMkLst>
            <pc:docMk/>
            <pc:sldMk cId="749359151" sldId="282"/>
            <ac:spMk id="32" creationId="{98F3D301-B899-7E85-8A7F-DE39A46131DB}"/>
          </ac:spMkLst>
        </pc:spChg>
        <pc:spChg chg="del topLvl">
          <ac:chgData name="vishal chavan" userId="a68dd2d9de0d1f2d" providerId="LiveId" clId="{A0BC5E36-641E-46AF-9056-A2504A1DA1AC}" dt="2022-07-31T20:16:18.445" v="563" actId="478"/>
          <ac:spMkLst>
            <pc:docMk/>
            <pc:sldMk cId="749359151" sldId="282"/>
            <ac:spMk id="33" creationId="{495736B6-B50E-63CC-B599-247BE0D90C54}"/>
          </ac:spMkLst>
        </pc:spChg>
        <pc:grpChg chg="del">
          <ac:chgData name="vishal chavan" userId="a68dd2d9de0d1f2d" providerId="LiveId" clId="{A0BC5E36-641E-46AF-9056-A2504A1DA1AC}" dt="2022-07-31T20:27:50.166" v="612" actId="478"/>
          <ac:grpSpMkLst>
            <pc:docMk/>
            <pc:sldMk cId="749359151" sldId="282"/>
            <ac:grpSpMk id="21" creationId="{2BD4801E-69AE-4181-9196-774E13C595C8}"/>
          </ac:grpSpMkLst>
        </pc:grpChg>
        <pc:grpChg chg="del">
          <ac:chgData name="vishal chavan" userId="a68dd2d9de0d1f2d" providerId="LiveId" clId="{A0BC5E36-641E-46AF-9056-A2504A1DA1AC}" dt="2022-07-31T20:16:16.502" v="562" actId="478"/>
          <ac:grpSpMkLst>
            <pc:docMk/>
            <pc:sldMk cId="749359151" sldId="282"/>
            <ac:grpSpMk id="30" creationId="{EF5679AD-C8D5-F0C9-AD7B-8B10113D3AD7}"/>
          </ac:grpSpMkLst>
        </pc:grpChg>
      </pc:sldChg>
      <pc:sldChg chg="addSp delSp modSp mod ord">
        <pc:chgData name="vishal chavan" userId="a68dd2d9de0d1f2d" providerId="LiveId" clId="{A0BC5E36-641E-46AF-9056-A2504A1DA1AC}" dt="2022-07-31T12:59:52.709" v="200" actId="478"/>
        <pc:sldMkLst>
          <pc:docMk/>
          <pc:sldMk cId="3146609761" sldId="284"/>
        </pc:sldMkLst>
        <pc:spChg chg="mod">
          <ac:chgData name="vishal chavan" userId="a68dd2d9de0d1f2d" providerId="LiveId" clId="{A0BC5E36-641E-46AF-9056-A2504A1DA1AC}" dt="2022-07-31T12:50:01.507" v="102" actId="20577"/>
          <ac:spMkLst>
            <pc:docMk/>
            <pc:sldMk cId="3146609761" sldId="284"/>
            <ac:spMk id="2" creationId="{00000000-0000-0000-0000-000000000000}"/>
          </ac:spMkLst>
        </pc:spChg>
        <pc:spChg chg="del topLvl">
          <ac:chgData name="vishal chavan" userId="a68dd2d9de0d1f2d" providerId="LiveId" clId="{A0BC5E36-641E-46AF-9056-A2504A1DA1AC}" dt="2022-07-31T12:49:15.094" v="95" actId="478"/>
          <ac:spMkLst>
            <pc:docMk/>
            <pc:sldMk cId="3146609761" sldId="284"/>
            <ac:spMk id="21" creationId="{02BC0D94-0431-490D-B372-601D9314DB3E}"/>
          </ac:spMkLst>
        </pc:spChg>
        <pc:spChg chg="mod topLvl">
          <ac:chgData name="vishal chavan" userId="a68dd2d9de0d1f2d" providerId="LiveId" clId="{A0BC5E36-641E-46AF-9056-A2504A1DA1AC}" dt="2022-07-31T12:56:10.895" v="193" actId="1076"/>
          <ac:spMkLst>
            <pc:docMk/>
            <pc:sldMk cId="3146609761" sldId="284"/>
            <ac:spMk id="22" creationId="{C9920CEA-64F2-47B8-A42F-2C2701BACA4A}"/>
          </ac:spMkLst>
        </pc:spChg>
        <pc:spChg chg="del topLvl">
          <ac:chgData name="vishal chavan" userId="a68dd2d9de0d1f2d" providerId="LiveId" clId="{A0BC5E36-641E-46AF-9056-A2504A1DA1AC}" dt="2022-07-31T12:49:12.797" v="94" actId="478"/>
          <ac:spMkLst>
            <pc:docMk/>
            <pc:sldMk cId="3146609761" sldId="284"/>
            <ac:spMk id="24" creationId="{55E8ADCB-A1F7-4B6E-8F5B-928594BAFA91}"/>
          </ac:spMkLst>
        </pc:spChg>
        <pc:spChg chg="mod topLvl">
          <ac:chgData name="vishal chavan" userId="a68dd2d9de0d1f2d" providerId="LiveId" clId="{A0BC5E36-641E-46AF-9056-A2504A1DA1AC}" dt="2022-07-31T12:55:55.020" v="191" actId="1076"/>
          <ac:spMkLst>
            <pc:docMk/>
            <pc:sldMk cId="3146609761" sldId="284"/>
            <ac:spMk id="25" creationId="{8A34CF77-3EBC-4892-A853-19E0C80EB194}"/>
          </ac:spMkLst>
        </pc:spChg>
        <pc:spChg chg="del topLvl">
          <ac:chgData name="vishal chavan" userId="a68dd2d9de0d1f2d" providerId="LiveId" clId="{A0BC5E36-641E-46AF-9056-A2504A1DA1AC}" dt="2022-07-31T12:49:10.435" v="93" actId="478"/>
          <ac:spMkLst>
            <pc:docMk/>
            <pc:sldMk cId="3146609761" sldId="284"/>
            <ac:spMk id="27" creationId="{39D485DA-1422-4B4F-B0B9-B871C9BDC96D}"/>
          </ac:spMkLst>
        </pc:spChg>
        <pc:spChg chg="mod topLvl">
          <ac:chgData name="vishal chavan" userId="a68dd2d9de0d1f2d" providerId="LiveId" clId="{A0BC5E36-641E-46AF-9056-A2504A1DA1AC}" dt="2022-07-31T12:56:20.336" v="194" actId="1076"/>
          <ac:spMkLst>
            <pc:docMk/>
            <pc:sldMk cId="3146609761" sldId="284"/>
            <ac:spMk id="28" creationId="{85CE52A9-31E8-4D82-BD2A-8538791C28D0}"/>
          </ac:spMkLst>
        </pc:spChg>
        <pc:spChg chg="del topLvl">
          <ac:chgData name="vishal chavan" userId="a68dd2d9de0d1f2d" providerId="LiveId" clId="{A0BC5E36-641E-46AF-9056-A2504A1DA1AC}" dt="2022-07-31T12:49:01.041" v="90" actId="478"/>
          <ac:spMkLst>
            <pc:docMk/>
            <pc:sldMk cId="3146609761" sldId="284"/>
            <ac:spMk id="30" creationId="{13ED6612-360F-44FA-95EE-1378B78F4741}"/>
          </ac:spMkLst>
        </pc:spChg>
        <pc:spChg chg="mod topLvl">
          <ac:chgData name="vishal chavan" userId="a68dd2d9de0d1f2d" providerId="LiveId" clId="{A0BC5E36-641E-46AF-9056-A2504A1DA1AC}" dt="2022-07-31T12:56:03.992" v="192" actId="1076"/>
          <ac:spMkLst>
            <pc:docMk/>
            <pc:sldMk cId="3146609761" sldId="284"/>
            <ac:spMk id="31" creationId="{A123D1D2-02D2-400D-8BD8-C5721A3D68B6}"/>
          </ac:spMkLst>
        </pc:spChg>
        <pc:spChg chg="del topLvl">
          <ac:chgData name="vishal chavan" userId="a68dd2d9de0d1f2d" providerId="LiveId" clId="{A0BC5E36-641E-46AF-9056-A2504A1DA1AC}" dt="2022-07-31T12:49:04.746" v="91" actId="478"/>
          <ac:spMkLst>
            <pc:docMk/>
            <pc:sldMk cId="3146609761" sldId="284"/>
            <ac:spMk id="33" creationId="{2B56598E-ECE1-4C85-918C-66A47AAFEC87}"/>
          </ac:spMkLst>
        </pc:spChg>
        <pc:spChg chg="mod topLvl">
          <ac:chgData name="vishal chavan" userId="a68dd2d9de0d1f2d" providerId="LiveId" clId="{A0BC5E36-641E-46AF-9056-A2504A1DA1AC}" dt="2022-07-31T12:54:13.412" v="169" actId="1076"/>
          <ac:spMkLst>
            <pc:docMk/>
            <pc:sldMk cId="3146609761" sldId="284"/>
            <ac:spMk id="34" creationId="{8548639D-3925-4F3B-98DA-0CAAF1BDAD7F}"/>
          </ac:spMkLst>
        </pc:spChg>
        <pc:spChg chg="del topLvl">
          <ac:chgData name="vishal chavan" userId="a68dd2d9de0d1f2d" providerId="LiveId" clId="{A0BC5E36-641E-46AF-9056-A2504A1DA1AC}" dt="2022-07-31T12:49:07.044" v="92" actId="478"/>
          <ac:spMkLst>
            <pc:docMk/>
            <pc:sldMk cId="3146609761" sldId="284"/>
            <ac:spMk id="36" creationId="{271CDAB1-797D-4F38-A6FD-0B8C678EB2B3}"/>
          </ac:spMkLst>
        </pc:spChg>
        <pc:spChg chg="mod topLvl">
          <ac:chgData name="vishal chavan" userId="a68dd2d9de0d1f2d" providerId="LiveId" clId="{A0BC5E36-641E-46AF-9056-A2504A1DA1AC}" dt="2022-07-31T12:56:36.418" v="195" actId="1076"/>
          <ac:spMkLst>
            <pc:docMk/>
            <pc:sldMk cId="3146609761" sldId="284"/>
            <ac:spMk id="37" creationId="{15FC526D-83FC-4702-AE72-1EEF234E7A8F}"/>
          </ac:spMkLst>
        </pc:spChg>
        <pc:spChg chg="mod">
          <ac:chgData name="vishal chavan" userId="a68dd2d9de0d1f2d" providerId="LiveId" clId="{A0BC5E36-641E-46AF-9056-A2504A1DA1AC}" dt="2022-07-31T12:54:16.402" v="170" actId="1076"/>
          <ac:spMkLst>
            <pc:docMk/>
            <pc:sldMk cId="3146609761" sldId="284"/>
            <ac:spMk id="46" creationId="{D7491D0A-DEF3-4E93-A3CA-1CB8FB2C5911}"/>
          </ac:spMkLst>
        </pc:spChg>
        <pc:spChg chg="add mod">
          <ac:chgData name="vishal chavan" userId="a68dd2d9de0d1f2d" providerId="LiveId" clId="{A0BC5E36-641E-46AF-9056-A2504A1DA1AC}" dt="2022-07-31T12:51:42.723" v="116" actId="1076"/>
          <ac:spMkLst>
            <pc:docMk/>
            <pc:sldMk cId="3146609761" sldId="284"/>
            <ac:spMk id="50" creationId="{D611346C-95A3-591F-9061-DA05EEA6842D}"/>
          </ac:spMkLst>
        </pc:spChg>
        <pc:spChg chg="add mod">
          <ac:chgData name="vishal chavan" userId="a68dd2d9de0d1f2d" providerId="LiveId" clId="{A0BC5E36-641E-46AF-9056-A2504A1DA1AC}" dt="2022-07-31T12:55:25.487" v="188" actId="255"/>
          <ac:spMkLst>
            <pc:docMk/>
            <pc:sldMk cId="3146609761" sldId="284"/>
            <ac:spMk id="55" creationId="{21A6B5F9-3C49-2F2C-463A-B2FF4C010C11}"/>
          </ac:spMkLst>
        </pc:spChg>
        <pc:spChg chg="add del mod">
          <ac:chgData name="vishal chavan" userId="a68dd2d9de0d1f2d" providerId="LiveId" clId="{A0BC5E36-641E-46AF-9056-A2504A1DA1AC}" dt="2022-07-31T12:59:52.709" v="200" actId="478"/>
          <ac:spMkLst>
            <pc:docMk/>
            <pc:sldMk cId="3146609761" sldId="284"/>
            <ac:spMk id="56" creationId="{1C80B914-7607-D0A9-582A-381483B48117}"/>
          </ac:spMkLst>
        </pc:spChg>
        <pc:grpChg chg="del">
          <ac:chgData name="vishal chavan" userId="a68dd2d9de0d1f2d" providerId="LiveId" clId="{A0BC5E36-641E-46AF-9056-A2504A1DA1AC}" dt="2022-07-31T12:49:15.094" v="95" actId="478"/>
          <ac:grpSpMkLst>
            <pc:docMk/>
            <pc:sldMk cId="3146609761" sldId="284"/>
            <ac:grpSpMk id="20" creationId="{56E236ED-14A0-4FF2-B0ED-6109A2DD2C9B}"/>
          </ac:grpSpMkLst>
        </pc:grpChg>
        <pc:grpChg chg="del">
          <ac:chgData name="vishal chavan" userId="a68dd2d9de0d1f2d" providerId="LiveId" clId="{A0BC5E36-641E-46AF-9056-A2504A1DA1AC}" dt="2022-07-31T12:49:12.797" v="94" actId="478"/>
          <ac:grpSpMkLst>
            <pc:docMk/>
            <pc:sldMk cId="3146609761" sldId="284"/>
            <ac:grpSpMk id="23" creationId="{F125CF1E-0BDE-47D2-AE69-D24A62F90768}"/>
          </ac:grpSpMkLst>
        </pc:grpChg>
        <pc:grpChg chg="del">
          <ac:chgData name="vishal chavan" userId="a68dd2d9de0d1f2d" providerId="LiveId" clId="{A0BC5E36-641E-46AF-9056-A2504A1DA1AC}" dt="2022-07-31T12:49:10.435" v="93" actId="478"/>
          <ac:grpSpMkLst>
            <pc:docMk/>
            <pc:sldMk cId="3146609761" sldId="284"/>
            <ac:grpSpMk id="26" creationId="{4E4EF39E-5A91-40C6-9E49-8A39BCC7AC0F}"/>
          </ac:grpSpMkLst>
        </pc:grpChg>
        <pc:grpChg chg="del">
          <ac:chgData name="vishal chavan" userId="a68dd2d9de0d1f2d" providerId="LiveId" clId="{A0BC5E36-641E-46AF-9056-A2504A1DA1AC}" dt="2022-07-31T12:49:01.041" v="90" actId="478"/>
          <ac:grpSpMkLst>
            <pc:docMk/>
            <pc:sldMk cId="3146609761" sldId="284"/>
            <ac:grpSpMk id="29" creationId="{8441030D-2133-467A-99FD-08A33AAF3BA2}"/>
          </ac:grpSpMkLst>
        </pc:grpChg>
        <pc:grpChg chg="del">
          <ac:chgData name="vishal chavan" userId="a68dd2d9de0d1f2d" providerId="LiveId" clId="{A0BC5E36-641E-46AF-9056-A2504A1DA1AC}" dt="2022-07-31T12:49:04.746" v="91" actId="478"/>
          <ac:grpSpMkLst>
            <pc:docMk/>
            <pc:sldMk cId="3146609761" sldId="284"/>
            <ac:grpSpMk id="32" creationId="{20199010-CA64-49F4-8BEA-86C82C75A660}"/>
          </ac:grpSpMkLst>
        </pc:grpChg>
        <pc:grpChg chg="del">
          <ac:chgData name="vishal chavan" userId="a68dd2d9de0d1f2d" providerId="LiveId" clId="{A0BC5E36-641E-46AF-9056-A2504A1DA1AC}" dt="2022-07-31T12:49:07.044" v="92" actId="478"/>
          <ac:grpSpMkLst>
            <pc:docMk/>
            <pc:sldMk cId="3146609761" sldId="284"/>
            <ac:grpSpMk id="35" creationId="{0A03F905-5879-420F-9A00-FE4EDFA91F50}"/>
          </ac:grpSpMkLst>
        </pc:grpChg>
        <pc:cxnChg chg="mod">
          <ac:chgData name="vishal chavan" userId="a68dd2d9de0d1f2d" providerId="LiveId" clId="{A0BC5E36-641E-46AF-9056-A2504A1DA1AC}" dt="2022-07-31T12:54:19.176" v="171" actId="1076"/>
          <ac:cxnSpMkLst>
            <pc:docMk/>
            <pc:sldMk cId="3146609761" sldId="284"/>
            <ac:cxnSpMk id="40" creationId="{B8EE55B5-7625-4AF0-B9BD-F51B06FF1291}"/>
          </ac:cxnSpMkLst>
        </pc:cxnChg>
        <pc:cxnChg chg="add mod">
          <ac:chgData name="vishal chavan" userId="a68dd2d9de0d1f2d" providerId="LiveId" clId="{A0BC5E36-641E-46AF-9056-A2504A1DA1AC}" dt="2022-07-31T12:51:49.135" v="118" actId="1076"/>
          <ac:cxnSpMkLst>
            <pc:docMk/>
            <pc:sldMk cId="3146609761" sldId="284"/>
            <ac:cxnSpMk id="51" creationId="{60A1CA27-55B0-ED8C-8782-5DCD019CDF87}"/>
          </ac:cxnSpMkLst>
        </pc:cxnChg>
        <pc:cxnChg chg="add del mod">
          <ac:chgData name="vishal chavan" userId="a68dd2d9de0d1f2d" providerId="LiveId" clId="{A0BC5E36-641E-46AF-9056-A2504A1DA1AC}" dt="2022-07-31T12:52:01.030" v="120"/>
          <ac:cxnSpMkLst>
            <pc:docMk/>
            <pc:sldMk cId="3146609761" sldId="284"/>
            <ac:cxnSpMk id="52" creationId="{CF3CBD83-8249-9ECD-956E-F2AC8F0032BB}"/>
          </ac:cxnSpMkLst>
        </pc:cxnChg>
      </pc:sldChg>
      <pc:sldChg chg="modSp mod">
        <pc:chgData name="vishal chavan" userId="a68dd2d9de0d1f2d" providerId="LiveId" clId="{A0BC5E36-641E-46AF-9056-A2504A1DA1AC}" dt="2022-07-31T12:42:45.916" v="29" actId="20577"/>
        <pc:sldMkLst>
          <pc:docMk/>
          <pc:sldMk cId="1908994594" sldId="308"/>
        </pc:sldMkLst>
        <pc:spChg chg="mod">
          <ac:chgData name="vishal chavan" userId="a68dd2d9de0d1f2d" providerId="LiveId" clId="{A0BC5E36-641E-46AF-9056-A2504A1DA1AC}" dt="2022-07-31T12:40:57.872" v="12" actId="20577"/>
          <ac:spMkLst>
            <pc:docMk/>
            <pc:sldMk cId="1908994594" sldId="308"/>
            <ac:spMk id="4" creationId="{948A2979-A456-4286-B8FC-8FF4C0C58EFD}"/>
          </ac:spMkLst>
        </pc:spChg>
        <pc:spChg chg="mod">
          <ac:chgData name="vishal chavan" userId="a68dd2d9de0d1f2d" providerId="LiveId" clId="{A0BC5E36-641E-46AF-9056-A2504A1DA1AC}" dt="2022-07-31T12:42:45.916" v="29" actId="20577"/>
          <ac:spMkLst>
            <pc:docMk/>
            <pc:sldMk cId="1908994594" sldId="308"/>
            <ac:spMk id="5" creationId="{35784B83-6120-4373-9C1F-DC8EEE6D58B3}"/>
          </ac:spMkLst>
        </pc:spChg>
      </pc:sldChg>
      <pc:sldChg chg="modSp mod">
        <pc:chgData name="vishal chavan" userId="a68dd2d9de0d1f2d" providerId="LiveId" clId="{A0BC5E36-641E-46AF-9056-A2504A1DA1AC}" dt="2022-07-31T19:57:41.154" v="488" actId="1076"/>
        <pc:sldMkLst>
          <pc:docMk/>
          <pc:sldMk cId="3926416607" sldId="310"/>
        </pc:sldMkLst>
        <pc:spChg chg="mod">
          <ac:chgData name="vishal chavan" userId="a68dd2d9de0d1f2d" providerId="LiveId" clId="{A0BC5E36-641E-46AF-9056-A2504A1DA1AC}" dt="2022-07-31T19:57:41.154" v="488" actId="1076"/>
          <ac:spMkLst>
            <pc:docMk/>
            <pc:sldMk cId="3926416607" sldId="310"/>
            <ac:spMk id="4" creationId="{B2615A54-40EA-44DA-ACA8-7E3AE3D08510}"/>
          </ac:spMkLst>
        </pc:spChg>
      </pc:sldChg>
      <pc:sldChg chg="modSp mod">
        <pc:chgData name="vishal chavan" userId="a68dd2d9de0d1f2d" providerId="LiveId" clId="{A0BC5E36-641E-46AF-9056-A2504A1DA1AC}" dt="2022-07-31T20:25:31.908" v="608" actId="20577"/>
        <pc:sldMkLst>
          <pc:docMk/>
          <pc:sldMk cId="2179572477" sldId="311"/>
        </pc:sldMkLst>
        <pc:spChg chg="mod">
          <ac:chgData name="vishal chavan" userId="a68dd2d9de0d1f2d" providerId="LiveId" clId="{A0BC5E36-641E-46AF-9056-A2504A1DA1AC}" dt="2022-07-31T20:25:31.908" v="608" actId="20577"/>
          <ac:spMkLst>
            <pc:docMk/>
            <pc:sldMk cId="2179572477" sldId="311"/>
            <ac:spMk id="48" creationId="{9307FC62-EBA7-41B4-ADB2-DAE57A661D3B}"/>
          </ac:spMkLst>
        </pc:spChg>
      </pc:sldChg>
      <pc:sldChg chg="modSp mod ord">
        <pc:chgData name="vishal chavan" userId="a68dd2d9de0d1f2d" providerId="LiveId" clId="{A0BC5E36-641E-46AF-9056-A2504A1DA1AC}" dt="2022-07-31T20:29:55.032" v="616" actId="255"/>
        <pc:sldMkLst>
          <pc:docMk/>
          <pc:sldMk cId="3433641789" sldId="312"/>
        </pc:sldMkLst>
        <pc:spChg chg="mod">
          <ac:chgData name="vishal chavan" userId="a68dd2d9de0d1f2d" providerId="LiveId" clId="{A0BC5E36-641E-46AF-9056-A2504A1DA1AC}" dt="2022-07-31T20:29:55.032" v="616" actId="255"/>
          <ac:spMkLst>
            <pc:docMk/>
            <pc:sldMk cId="3433641789" sldId="312"/>
            <ac:spMk id="9" creationId="{36343DBF-EA5B-4848-932C-A736D5061C66}"/>
          </ac:spMkLst>
        </pc:spChg>
      </pc:sldChg>
      <pc:sldChg chg="modSp mod ord modClrScheme chgLayout">
        <pc:chgData name="vishal chavan" userId="a68dd2d9de0d1f2d" providerId="LiveId" clId="{A0BC5E36-641E-46AF-9056-A2504A1DA1AC}" dt="2022-07-31T20:07:19.987" v="544"/>
        <pc:sldMkLst>
          <pc:docMk/>
          <pc:sldMk cId="821201333" sldId="313"/>
        </pc:sldMkLst>
        <pc:spChg chg="mod ord">
          <ac:chgData name="vishal chavan" userId="a68dd2d9de0d1f2d" providerId="LiveId" clId="{A0BC5E36-641E-46AF-9056-A2504A1DA1AC}" dt="2022-07-31T20:04:39.234" v="533" actId="700"/>
          <ac:spMkLst>
            <pc:docMk/>
            <pc:sldMk cId="821201333" sldId="313"/>
            <ac:spMk id="2" creationId="{FCF4CCB6-507C-D959-4587-6529E2993F48}"/>
          </ac:spMkLst>
        </pc:spChg>
      </pc:sldChg>
      <pc:sldChg chg="add">
        <pc:chgData name="vishal chavan" userId="a68dd2d9de0d1f2d" providerId="LiveId" clId="{A0BC5E36-641E-46AF-9056-A2504A1DA1AC}" dt="2022-07-31T12:43:45.654" v="41" actId="2890"/>
        <pc:sldMkLst>
          <pc:docMk/>
          <pc:sldMk cId="2393534751" sldId="318"/>
        </pc:sldMkLst>
      </pc:sldChg>
      <pc:sldChg chg="addSp delSp modSp add mod">
        <pc:chgData name="vishal chavan" userId="a68dd2d9de0d1f2d" providerId="LiveId" clId="{A0BC5E36-641E-46AF-9056-A2504A1DA1AC}" dt="2022-07-31T20:20:40.802" v="594" actId="1076"/>
        <pc:sldMkLst>
          <pc:docMk/>
          <pc:sldMk cId="3428097300" sldId="319"/>
        </pc:sldMkLst>
        <pc:spChg chg="del">
          <ac:chgData name="vishal chavan" userId="a68dd2d9de0d1f2d" providerId="LiveId" clId="{A0BC5E36-641E-46AF-9056-A2504A1DA1AC}" dt="2022-07-31T12:46:51.988" v="59" actId="478"/>
          <ac:spMkLst>
            <pc:docMk/>
            <pc:sldMk cId="3428097300" sldId="319"/>
            <ac:spMk id="3" creationId="{5DF64969-2747-49C6-915E-2978D3B234AF}"/>
          </ac:spMkLst>
        </pc:spChg>
        <pc:spChg chg="add del">
          <ac:chgData name="vishal chavan" userId="a68dd2d9de0d1f2d" providerId="LiveId" clId="{A0BC5E36-641E-46AF-9056-A2504A1DA1AC}" dt="2022-07-31T19:32:44.392" v="204" actId="22"/>
          <ac:spMkLst>
            <pc:docMk/>
            <pc:sldMk cId="3428097300" sldId="319"/>
            <ac:spMk id="4" creationId="{1BBA4383-2B8C-FC7A-EEB6-A6B1E89C639E}"/>
          </ac:spMkLst>
        </pc:spChg>
        <pc:spChg chg="add mod">
          <ac:chgData name="vishal chavan" userId="a68dd2d9de0d1f2d" providerId="LiveId" clId="{A0BC5E36-641E-46AF-9056-A2504A1DA1AC}" dt="2022-07-31T19:33:43.292" v="208" actId="12"/>
          <ac:spMkLst>
            <pc:docMk/>
            <pc:sldMk cId="3428097300" sldId="319"/>
            <ac:spMk id="6" creationId="{3A1A3DD2-DCCD-DD83-A274-78BD847FD754}"/>
          </ac:spMkLst>
        </pc:spChg>
        <pc:spChg chg="add mod">
          <ac:chgData name="vishal chavan" userId="a68dd2d9de0d1f2d" providerId="LiveId" clId="{A0BC5E36-641E-46AF-9056-A2504A1DA1AC}" dt="2022-07-31T19:34:43.556" v="210" actId="1076"/>
          <ac:spMkLst>
            <pc:docMk/>
            <pc:sldMk cId="3428097300" sldId="319"/>
            <ac:spMk id="7" creationId="{52AFCA90-1623-AF1E-03C1-E2E87A2CEA87}"/>
          </ac:spMkLst>
        </pc:spChg>
        <pc:spChg chg="add mod">
          <ac:chgData name="vishal chavan" userId="a68dd2d9de0d1f2d" providerId="LiveId" clId="{A0BC5E36-641E-46AF-9056-A2504A1DA1AC}" dt="2022-07-31T19:36:48.419" v="213" actId="1076"/>
          <ac:spMkLst>
            <pc:docMk/>
            <pc:sldMk cId="3428097300" sldId="319"/>
            <ac:spMk id="9" creationId="{00C47E95-B760-E7B8-5180-BAF25B6D4449}"/>
          </ac:spMkLst>
        </pc:spChg>
        <pc:spChg chg="add mod">
          <ac:chgData name="vishal chavan" userId="a68dd2d9de0d1f2d" providerId="LiveId" clId="{A0BC5E36-641E-46AF-9056-A2504A1DA1AC}" dt="2022-07-31T19:37:07.871" v="216" actId="1076"/>
          <ac:spMkLst>
            <pc:docMk/>
            <pc:sldMk cId="3428097300" sldId="319"/>
            <ac:spMk id="10" creationId="{93DD382B-499E-A125-00BB-F56CD4689834}"/>
          </ac:spMkLst>
        </pc:spChg>
        <pc:spChg chg="add mod">
          <ac:chgData name="vishal chavan" userId="a68dd2d9de0d1f2d" providerId="LiveId" clId="{A0BC5E36-641E-46AF-9056-A2504A1DA1AC}" dt="2022-07-31T19:37:48.073" v="226" actId="1076"/>
          <ac:spMkLst>
            <pc:docMk/>
            <pc:sldMk cId="3428097300" sldId="319"/>
            <ac:spMk id="11" creationId="{BF2873EB-7D77-78E1-2050-957F96AE56EA}"/>
          </ac:spMkLst>
        </pc:spChg>
        <pc:spChg chg="add mod">
          <ac:chgData name="vishal chavan" userId="a68dd2d9de0d1f2d" providerId="LiveId" clId="{A0BC5E36-641E-46AF-9056-A2504A1DA1AC}" dt="2022-07-31T19:37:50.208" v="227" actId="1076"/>
          <ac:spMkLst>
            <pc:docMk/>
            <pc:sldMk cId="3428097300" sldId="319"/>
            <ac:spMk id="12" creationId="{DFCD644B-1A48-85C0-9E42-B14083DB4411}"/>
          </ac:spMkLst>
        </pc:spChg>
        <pc:spChg chg="add mod">
          <ac:chgData name="vishal chavan" userId="a68dd2d9de0d1f2d" providerId="LiveId" clId="{A0BC5E36-641E-46AF-9056-A2504A1DA1AC}" dt="2022-07-31T19:37:55.998" v="229" actId="1076"/>
          <ac:spMkLst>
            <pc:docMk/>
            <pc:sldMk cId="3428097300" sldId="319"/>
            <ac:spMk id="13" creationId="{F8267C93-1844-CE93-BDC3-E72D41DEB080}"/>
          </ac:spMkLst>
        </pc:spChg>
        <pc:spChg chg="add mod">
          <ac:chgData name="vishal chavan" userId="a68dd2d9de0d1f2d" providerId="LiveId" clId="{A0BC5E36-641E-46AF-9056-A2504A1DA1AC}" dt="2022-07-31T19:37:52.888" v="228" actId="1076"/>
          <ac:spMkLst>
            <pc:docMk/>
            <pc:sldMk cId="3428097300" sldId="319"/>
            <ac:spMk id="14" creationId="{13C8B097-1F3F-9C01-6EB6-D76EAED84B03}"/>
          </ac:spMkLst>
        </pc:spChg>
        <pc:spChg chg="add mod">
          <ac:chgData name="vishal chavan" userId="a68dd2d9de0d1f2d" providerId="LiveId" clId="{A0BC5E36-641E-46AF-9056-A2504A1DA1AC}" dt="2022-07-31T19:37:58.983" v="230" actId="1076"/>
          <ac:spMkLst>
            <pc:docMk/>
            <pc:sldMk cId="3428097300" sldId="319"/>
            <ac:spMk id="15" creationId="{0A4A332B-C92C-8BC5-7A29-9683BEF58F86}"/>
          </ac:spMkLst>
        </pc:spChg>
        <pc:spChg chg="add del mod">
          <ac:chgData name="vishal chavan" userId="a68dd2d9de0d1f2d" providerId="LiveId" clId="{A0BC5E36-641E-46AF-9056-A2504A1DA1AC}" dt="2022-07-31T19:39:42.039" v="232"/>
          <ac:spMkLst>
            <pc:docMk/>
            <pc:sldMk cId="3428097300" sldId="319"/>
            <ac:spMk id="16" creationId="{F8060574-499C-1F25-5C0A-836F10BC22C4}"/>
          </ac:spMkLst>
        </pc:spChg>
        <pc:spChg chg="add del">
          <ac:chgData name="vishal chavan" userId="a68dd2d9de0d1f2d" providerId="LiveId" clId="{A0BC5E36-641E-46AF-9056-A2504A1DA1AC}" dt="2022-07-31T19:40:13.150" v="236" actId="22"/>
          <ac:spMkLst>
            <pc:docMk/>
            <pc:sldMk cId="3428097300" sldId="319"/>
            <ac:spMk id="18" creationId="{A4DA1F56-E911-302F-C5A0-89F211F837C3}"/>
          </ac:spMkLst>
        </pc:spChg>
        <pc:spChg chg="add del mod">
          <ac:chgData name="vishal chavan" userId="a68dd2d9de0d1f2d" providerId="LiveId" clId="{A0BC5E36-641E-46AF-9056-A2504A1DA1AC}" dt="2022-07-31T19:42:13.426" v="255" actId="478"/>
          <ac:spMkLst>
            <pc:docMk/>
            <pc:sldMk cId="3428097300" sldId="319"/>
            <ac:spMk id="20" creationId="{E8FEAFC3-11A1-B65C-FC66-854DFB9DDF53}"/>
          </ac:spMkLst>
        </pc:spChg>
        <pc:spChg chg="add mod">
          <ac:chgData name="vishal chavan" userId="a68dd2d9de0d1f2d" providerId="LiveId" clId="{A0BC5E36-641E-46AF-9056-A2504A1DA1AC}" dt="2022-07-31T19:42:23.759" v="256" actId="1076"/>
          <ac:spMkLst>
            <pc:docMk/>
            <pc:sldMk cId="3428097300" sldId="319"/>
            <ac:spMk id="22" creationId="{281C5CB2-8191-82E2-CBE5-432CC3630537}"/>
          </ac:spMkLst>
        </pc:spChg>
        <pc:spChg chg="add mod">
          <ac:chgData name="vishal chavan" userId="a68dd2d9de0d1f2d" providerId="LiveId" clId="{A0BC5E36-641E-46AF-9056-A2504A1DA1AC}" dt="2022-07-31T19:41:31.102" v="248" actId="1076"/>
          <ac:spMkLst>
            <pc:docMk/>
            <pc:sldMk cId="3428097300" sldId="319"/>
            <ac:spMk id="24" creationId="{3F2CFBCA-971D-D229-F2FF-74891C65DE5D}"/>
          </ac:spMkLst>
        </pc:spChg>
        <pc:spChg chg="add mod">
          <ac:chgData name="vishal chavan" userId="a68dd2d9de0d1f2d" providerId="LiveId" clId="{A0BC5E36-641E-46AF-9056-A2504A1DA1AC}" dt="2022-07-31T19:41:51.738" v="251" actId="1076"/>
          <ac:spMkLst>
            <pc:docMk/>
            <pc:sldMk cId="3428097300" sldId="319"/>
            <ac:spMk id="26" creationId="{2418F021-80F2-E222-820E-FB3345B6268B}"/>
          </ac:spMkLst>
        </pc:spChg>
        <pc:spChg chg="add del">
          <ac:chgData name="vishal chavan" userId="a68dd2d9de0d1f2d" providerId="LiveId" clId="{A0BC5E36-641E-46AF-9056-A2504A1DA1AC}" dt="2022-07-31T20:05:42.938" v="535"/>
          <ac:spMkLst>
            <pc:docMk/>
            <pc:sldMk cId="3428097300" sldId="319"/>
            <ac:spMk id="27" creationId="{F4893A85-9994-E045-5F10-F1F5787BC03E}"/>
          </ac:spMkLst>
        </pc:spChg>
        <pc:spChg chg="add mod">
          <ac:chgData name="vishal chavan" userId="a68dd2d9de0d1f2d" providerId="LiveId" clId="{A0BC5E36-641E-46AF-9056-A2504A1DA1AC}" dt="2022-07-31T20:20:13.024" v="590" actId="20577"/>
          <ac:spMkLst>
            <pc:docMk/>
            <pc:sldMk cId="3428097300" sldId="319"/>
            <ac:spMk id="28" creationId="{02997215-A799-A5C6-1136-C953A371581F}"/>
          </ac:spMkLst>
        </pc:spChg>
        <pc:spChg chg="add del">
          <ac:chgData name="vishal chavan" userId="a68dd2d9de0d1f2d" providerId="LiveId" clId="{A0BC5E36-641E-46AF-9056-A2504A1DA1AC}" dt="2022-07-31T20:05:56.950" v="537"/>
          <ac:spMkLst>
            <pc:docMk/>
            <pc:sldMk cId="3428097300" sldId="319"/>
            <ac:spMk id="29" creationId="{A888329A-6820-3D0C-07DD-2C7558B20302}"/>
          </ac:spMkLst>
        </pc:spChg>
        <pc:spChg chg="add del">
          <ac:chgData name="vishal chavan" userId="a68dd2d9de0d1f2d" providerId="LiveId" clId="{A0BC5E36-641E-46AF-9056-A2504A1DA1AC}" dt="2022-07-31T20:19:04.612" v="582"/>
          <ac:spMkLst>
            <pc:docMk/>
            <pc:sldMk cId="3428097300" sldId="319"/>
            <ac:spMk id="30" creationId="{3C55E70A-4A4A-1137-3EB3-9995BF5A7EC7}"/>
          </ac:spMkLst>
        </pc:spChg>
        <pc:spChg chg="add del">
          <ac:chgData name="vishal chavan" userId="a68dd2d9de0d1f2d" providerId="LiveId" clId="{A0BC5E36-641E-46AF-9056-A2504A1DA1AC}" dt="2022-07-31T20:19:29.972" v="585"/>
          <ac:spMkLst>
            <pc:docMk/>
            <pc:sldMk cId="3428097300" sldId="319"/>
            <ac:spMk id="31" creationId="{13B93174-99A0-296A-97FE-D0057D5B4EE2}"/>
          </ac:spMkLst>
        </pc:spChg>
        <pc:spChg chg="add mod">
          <ac:chgData name="vishal chavan" userId="a68dd2d9de0d1f2d" providerId="LiveId" clId="{A0BC5E36-641E-46AF-9056-A2504A1DA1AC}" dt="2022-07-31T20:20:40.802" v="594" actId="1076"/>
          <ac:spMkLst>
            <pc:docMk/>
            <pc:sldMk cId="3428097300" sldId="319"/>
            <ac:spMk id="34" creationId="{36804867-0DD1-D13D-EEBF-0ABAA57F17A0}"/>
          </ac:spMkLst>
        </pc:spChg>
        <pc:spChg chg="mod">
          <ac:chgData name="vishal chavan" userId="a68dd2d9de0d1f2d" providerId="LiveId" clId="{A0BC5E36-641E-46AF-9056-A2504A1DA1AC}" dt="2022-07-31T20:19:03.322" v="581" actId="1076"/>
          <ac:spMkLst>
            <pc:docMk/>
            <pc:sldMk cId="3428097300" sldId="319"/>
            <ac:spMk id="149" creationId="{377A5021-D38B-4300-85B1-F370F378A7BF}"/>
          </ac:spMkLst>
        </pc:spChg>
        <pc:grpChg chg="del">
          <ac:chgData name="vishal chavan" userId="a68dd2d9de0d1f2d" providerId="LiveId" clId="{A0BC5E36-641E-46AF-9056-A2504A1DA1AC}" dt="2022-07-31T12:46:51.988" v="59" actId="478"/>
          <ac:grpSpMkLst>
            <pc:docMk/>
            <pc:sldMk cId="3428097300" sldId="319"/>
            <ac:grpSpMk id="153" creationId="{5E8B328F-DB57-4B02-A0FC-70E1E347E94B}"/>
          </ac:grpSpMkLst>
        </pc:grpChg>
        <pc:grpChg chg="del">
          <ac:chgData name="vishal chavan" userId="a68dd2d9de0d1f2d" providerId="LiveId" clId="{A0BC5E36-641E-46AF-9056-A2504A1DA1AC}" dt="2022-07-31T12:46:51.988" v="59" actId="478"/>
          <ac:grpSpMkLst>
            <pc:docMk/>
            <pc:sldMk cId="3428097300" sldId="319"/>
            <ac:grpSpMk id="156" creationId="{C58CB89F-FDDC-4202-9E9D-D22DA0FA649D}"/>
          </ac:grpSpMkLst>
        </pc:grpChg>
      </pc:sldChg>
      <pc:sldChg chg="new">
        <pc:chgData name="vishal chavan" userId="a68dd2d9de0d1f2d" providerId="LiveId" clId="{A0BC5E36-641E-46AF-9056-A2504A1DA1AC}" dt="2022-07-31T12:47:39.199" v="82" actId="680"/>
        <pc:sldMkLst>
          <pc:docMk/>
          <pc:sldMk cId="3649283159" sldId="320"/>
        </pc:sldMkLst>
      </pc:sldChg>
      <pc:sldChg chg="addSp delSp modSp add mod">
        <pc:chgData name="vishal chavan" userId="a68dd2d9de0d1f2d" providerId="LiveId" clId="{A0BC5E36-641E-46AF-9056-A2504A1DA1AC}" dt="2022-07-31T12:48:36.935" v="87"/>
        <pc:sldMkLst>
          <pc:docMk/>
          <pc:sldMk cId="2534877238" sldId="321"/>
        </pc:sldMkLst>
        <pc:spChg chg="del mod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2" creationId="{00000000-0000-0000-0000-000000000000}"/>
          </ac:spMkLst>
        </pc:spChg>
        <pc:spChg chg="add mod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4" creationId="{C7937834-CD24-7A6B-BC23-997E5B029D96}"/>
          </ac:spMkLst>
        </pc:spChg>
        <pc:spChg chg="del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18" creationId="{AB5B690B-54BD-432E-A504-AD812FD4B485}"/>
          </ac:spMkLst>
        </pc:spChg>
        <pc:spChg chg="del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19" creationId="{1DF80909-E539-4958-BF39-E2F0314254B1}"/>
          </ac:spMkLst>
        </pc:spChg>
        <pc:spChg chg="del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41" creationId="{CE145DBA-5652-427C-A65E-0672B749D15A}"/>
          </ac:spMkLst>
        </pc:spChg>
        <pc:spChg chg="del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42" creationId="{FAB4E775-0A89-4755-A16A-2290ED433876}"/>
          </ac:spMkLst>
        </pc:spChg>
        <pc:spChg chg="del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43" creationId="{11F250ED-F4DA-4BDB-89F5-4E95DE5102D6}"/>
          </ac:spMkLst>
        </pc:spChg>
        <pc:spChg chg="del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44" creationId="{A765C7B5-636E-4306-8056-7828FEF9DE1A}"/>
          </ac:spMkLst>
        </pc:spChg>
        <pc:spChg chg="del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45" creationId="{F8999CD5-3EAB-49EB-8D89-EF809F769D96}"/>
          </ac:spMkLst>
        </pc:spChg>
        <pc:spChg chg="del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46" creationId="{D7491D0A-DEF3-4E93-A3CA-1CB8FB2C5911}"/>
          </ac:spMkLst>
        </pc:spChg>
        <pc:spChg chg="del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53" creationId="{5FCD67C0-4334-45C7-BE87-428765858A3A}"/>
          </ac:spMkLst>
        </pc:spChg>
        <pc:spChg chg="del">
          <ac:chgData name="vishal chavan" userId="a68dd2d9de0d1f2d" providerId="LiveId" clId="{A0BC5E36-641E-46AF-9056-A2504A1DA1AC}" dt="2022-07-31T12:48:17.037" v="86" actId="478"/>
          <ac:spMkLst>
            <pc:docMk/>
            <pc:sldMk cId="2534877238" sldId="321"/>
            <ac:spMk id="54" creationId="{D8BA0FEF-ABD5-40AD-837A-2008C87D2B69}"/>
          </ac:spMkLst>
        </pc:spChg>
        <pc:grpChg chg="del">
          <ac:chgData name="vishal chavan" userId="a68dd2d9de0d1f2d" providerId="LiveId" clId="{A0BC5E36-641E-46AF-9056-A2504A1DA1AC}" dt="2022-07-31T12:48:17.037" v="86" actId="478"/>
          <ac:grpSpMkLst>
            <pc:docMk/>
            <pc:sldMk cId="2534877238" sldId="321"/>
            <ac:grpSpMk id="16" creationId="{2463057F-D15A-46AD-B4EC-C237A5008335}"/>
          </ac:grpSpMkLst>
        </pc:grpChg>
        <pc:grpChg chg="del">
          <ac:chgData name="vishal chavan" userId="a68dd2d9de0d1f2d" providerId="LiveId" clId="{A0BC5E36-641E-46AF-9056-A2504A1DA1AC}" dt="2022-07-31T12:48:17.037" v="86" actId="478"/>
          <ac:grpSpMkLst>
            <pc:docMk/>
            <pc:sldMk cId="2534877238" sldId="321"/>
            <ac:grpSpMk id="17" creationId="{6D34CADF-12F2-461A-8B3C-53D24C5AE5D5}"/>
          </ac:grpSpMkLst>
        </pc:grpChg>
        <pc:grpChg chg="del">
          <ac:chgData name="vishal chavan" userId="a68dd2d9de0d1f2d" providerId="LiveId" clId="{A0BC5E36-641E-46AF-9056-A2504A1DA1AC}" dt="2022-07-31T12:48:17.037" v="86" actId="478"/>
          <ac:grpSpMkLst>
            <pc:docMk/>
            <pc:sldMk cId="2534877238" sldId="321"/>
            <ac:grpSpMk id="20" creationId="{56E236ED-14A0-4FF2-B0ED-6109A2DD2C9B}"/>
          </ac:grpSpMkLst>
        </pc:grpChg>
        <pc:grpChg chg="del">
          <ac:chgData name="vishal chavan" userId="a68dd2d9de0d1f2d" providerId="LiveId" clId="{A0BC5E36-641E-46AF-9056-A2504A1DA1AC}" dt="2022-07-31T12:48:17.037" v="86" actId="478"/>
          <ac:grpSpMkLst>
            <pc:docMk/>
            <pc:sldMk cId="2534877238" sldId="321"/>
            <ac:grpSpMk id="23" creationId="{F125CF1E-0BDE-47D2-AE69-D24A62F90768}"/>
          </ac:grpSpMkLst>
        </pc:grpChg>
        <pc:grpChg chg="del">
          <ac:chgData name="vishal chavan" userId="a68dd2d9de0d1f2d" providerId="LiveId" clId="{A0BC5E36-641E-46AF-9056-A2504A1DA1AC}" dt="2022-07-31T12:48:17.037" v="86" actId="478"/>
          <ac:grpSpMkLst>
            <pc:docMk/>
            <pc:sldMk cId="2534877238" sldId="321"/>
            <ac:grpSpMk id="26" creationId="{4E4EF39E-5A91-40C6-9E49-8A39BCC7AC0F}"/>
          </ac:grpSpMkLst>
        </pc:grpChg>
        <pc:grpChg chg="del">
          <ac:chgData name="vishal chavan" userId="a68dd2d9de0d1f2d" providerId="LiveId" clId="{A0BC5E36-641E-46AF-9056-A2504A1DA1AC}" dt="2022-07-31T12:48:17.037" v="86" actId="478"/>
          <ac:grpSpMkLst>
            <pc:docMk/>
            <pc:sldMk cId="2534877238" sldId="321"/>
            <ac:grpSpMk id="29" creationId="{8441030D-2133-467A-99FD-08A33AAF3BA2}"/>
          </ac:grpSpMkLst>
        </pc:grpChg>
        <pc:grpChg chg="del">
          <ac:chgData name="vishal chavan" userId="a68dd2d9de0d1f2d" providerId="LiveId" clId="{A0BC5E36-641E-46AF-9056-A2504A1DA1AC}" dt="2022-07-31T12:48:17.037" v="86" actId="478"/>
          <ac:grpSpMkLst>
            <pc:docMk/>
            <pc:sldMk cId="2534877238" sldId="321"/>
            <ac:grpSpMk id="32" creationId="{20199010-CA64-49F4-8BEA-86C82C75A660}"/>
          </ac:grpSpMkLst>
        </pc:grpChg>
        <pc:grpChg chg="del">
          <ac:chgData name="vishal chavan" userId="a68dd2d9de0d1f2d" providerId="LiveId" clId="{A0BC5E36-641E-46AF-9056-A2504A1DA1AC}" dt="2022-07-31T12:48:17.037" v="86" actId="478"/>
          <ac:grpSpMkLst>
            <pc:docMk/>
            <pc:sldMk cId="2534877238" sldId="321"/>
            <ac:grpSpMk id="35" creationId="{0A03F905-5879-420F-9A00-FE4EDFA91F50}"/>
          </ac:grpSpMkLst>
        </pc:grpChg>
        <pc:graphicFrameChg chg="add mod">
          <ac:chgData name="vishal chavan" userId="a68dd2d9de0d1f2d" providerId="LiveId" clId="{A0BC5E36-641E-46AF-9056-A2504A1DA1AC}" dt="2022-07-31T12:48:36.935" v="87"/>
          <ac:graphicFrameMkLst>
            <pc:docMk/>
            <pc:sldMk cId="2534877238" sldId="321"/>
            <ac:graphicFrameMk id="5" creationId="{D6F3A24D-9EE9-6911-AAA8-BFC095661CCF}"/>
          </ac:graphicFrameMkLst>
        </pc:graphicFrameChg>
        <pc:cxnChg chg="del">
          <ac:chgData name="vishal chavan" userId="a68dd2d9de0d1f2d" providerId="LiveId" clId="{A0BC5E36-641E-46AF-9056-A2504A1DA1AC}" dt="2022-07-31T12:48:17.037" v="86" actId="478"/>
          <ac:cxnSpMkLst>
            <pc:docMk/>
            <pc:sldMk cId="2534877238" sldId="321"/>
            <ac:cxnSpMk id="38" creationId="{F021C746-B307-48A6-B3CA-D6031F5F7CA7}"/>
          </ac:cxnSpMkLst>
        </pc:cxnChg>
        <pc:cxnChg chg="del mod">
          <ac:chgData name="vishal chavan" userId="a68dd2d9de0d1f2d" providerId="LiveId" clId="{A0BC5E36-641E-46AF-9056-A2504A1DA1AC}" dt="2022-07-31T12:48:17.037" v="86" actId="478"/>
          <ac:cxnSpMkLst>
            <pc:docMk/>
            <pc:sldMk cId="2534877238" sldId="321"/>
            <ac:cxnSpMk id="39" creationId="{02C18CA8-73E4-4957-9DE5-A717518F4D4C}"/>
          </ac:cxnSpMkLst>
        </pc:cxnChg>
        <pc:cxnChg chg="del">
          <ac:chgData name="vishal chavan" userId="a68dd2d9de0d1f2d" providerId="LiveId" clId="{A0BC5E36-641E-46AF-9056-A2504A1DA1AC}" dt="2022-07-31T12:48:17.037" v="86" actId="478"/>
          <ac:cxnSpMkLst>
            <pc:docMk/>
            <pc:sldMk cId="2534877238" sldId="321"/>
            <ac:cxnSpMk id="40" creationId="{B8EE55B5-7625-4AF0-B9BD-F51B06FF1291}"/>
          </ac:cxnSpMkLst>
        </pc:cxnChg>
        <pc:cxnChg chg="del">
          <ac:chgData name="vishal chavan" userId="a68dd2d9de0d1f2d" providerId="LiveId" clId="{A0BC5E36-641E-46AF-9056-A2504A1DA1AC}" dt="2022-07-31T12:48:17.037" v="86" actId="478"/>
          <ac:cxnSpMkLst>
            <pc:docMk/>
            <pc:sldMk cId="2534877238" sldId="321"/>
            <ac:cxnSpMk id="47" creationId="{A386F27D-E62A-4E24-B565-2D29ADB2B517}"/>
          </ac:cxnSpMkLst>
        </pc:cxnChg>
        <pc:cxnChg chg="del">
          <ac:chgData name="vishal chavan" userId="a68dd2d9de0d1f2d" providerId="LiveId" clId="{A0BC5E36-641E-46AF-9056-A2504A1DA1AC}" dt="2022-07-31T12:48:17.037" v="86" actId="478"/>
          <ac:cxnSpMkLst>
            <pc:docMk/>
            <pc:sldMk cId="2534877238" sldId="321"/>
            <ac:cxnSpMk id="48" creationId="{62EA64E2-3D27-4798-B718-688FD2FA07E9}"/>
          </ac:cxnSpMkLst>
        </pc:cxnChg>
        <pc:cxnChg chg="del">
          <ac:chgData name="vishal chavan" userId="a68dd2d9de0d1f2d" providerId="LiveId" clId="{A0BC5E36-641E-46AF-9056-A2504A1DA1AC}" dt="2022-07-31T12:48:17.037" v="86" actId="478"/>
          <ac:cxnSpMkLst>
            <pc:docMk/>
            <pc:sldMk cId="2534877238" sldId="321"/>
            <ac:cxnSpMk id="49" creationId="{C62D1C65-4322-450E-9E3E-C8FF05FBF8FC}"/>
          </ac:cxnSpMkLst>
        </pc:cxnChg>
      </pc:sldChg>
      <pc:sldChg chg="add">
        <pc:chgData name="vishal chavan" userId="a68dd2d9de0d1f2d" providerId="LiveId" clId="{A0BC5E36-641E-46AF-9056-A2504A1DA1AC}" dt="2022-07-31T12:48:07.264" v="84" actId="2890"/>
        <pc:sldMkLst>
          <pc:docMk/>
          <pc:sldMk cId="1054985430" sldId="322"/>
        </pc:sldMkLst>
      </pc:sldChg>
      <pc:sldChg chg="addSp delSp modSp add mod ord">
        <pc:chgData name="vishal chavan" userId="a68dd2d9de0d1f2d" providerId="LiveId" clId="{A0BC5E36-641E-46AF-9056-A2504A1DA1AC}" dt="2022-07-31T19:57:12.964" v="486" actId="14100"/>
        <pc:sldMkLst>
          <pc:docMk/>
          <pc:sldMk cId="2881203927" sldId="323"/>
        </pc:sldMkLst>
        <pc:spChg chg="del">
          <ac:chgData name="vishal chavan" userId="a68dd2d9de0d1f2d" providerId="LiveId" clId="{A0BC5E36-641E-46AF-9056-A2504A1DA1AC}" dt="2022-07-31T19:46:39.088" v="432" actId="478"/>
          <ac:spMkLst>
            <pc:docMk/>
            <pc:sldMk cId="2881203927" sldId="323"/>
            <ac:spMk id="11" creationId="{BFD015D8-FC4E-4EFB-839A-6AB2E3E5D9EA}"/>
          </ac:spMkLst>
        </pc:spChg>
        <pc:spChg chg="del">
          <ac:chgData name="vishal chavan" userId="a68dd2d9de0d1f2d" providerId="LiveId" clId="{A0BC5E36-641E-46AF-9056-A2504A1DA1AC}" dt="2022-07-31T19:46:39.088" v="432" actId="478"/>
          <ac:spMkLst>
            <pc:docMk/>
            <pc:sldMk cId="2881203927" sldId="323"/>
            <ac:spMk id="12" creationId="{EB8F8E28-8961-4EFC-8E07-24D0F6C002D4}"/>
          </ac:spMkLst>
        </pc:spChg>
        <pc:grpChg chg="del">
          <ac:chgData name="vishal chavan" userId="a68dd2d9de0d1f2d" providerId="LiveId" clId="{A0BC5E36-641E-46AF-9056-A2504A1DA1AC}" dt="2022-07-31T19:46:39.088" v="432" actId="478"/>
          <ac:grpSpMkLst>
            <pc:docMk/>
            <pc:sldMk cId="2881203927" sldId="323"/>
            <ac:grpSpMk id="10" creationId="{B99B0EBD-683C-4B63-9473-B8A79C838100}"/>
          </ac:grpSpMkLst>
        </pc:grpChg>
        <pc:grpChg chg="del">
          <ac:chgData name="vishal chavan" userId="a68dd2d9de0d1f2d" providerId="LiveId" clId="{A0BC5E36-641E-46AF-9056-A2504A1DA1AC}" dt="2022-07-31T19:46:39.088" v="432" actId="478"/>
          <ac:grpSpMkLst>
            <pc:docMk/>
            <pc:sldMk cId="2881203927" sldId="323"/>
            <ac:grpSpMk id="13" creationId="{C8EECF05-1EDF-4683-B4A9-E74097F4E411}"/>
          </ac:grpSpMkLst>
        </pc:grpChg>
        <pc:grpChg chg="del">
          <ac:chgData name="vishal chavan" userId="a68dd2d9de0d1f2d" providerId="LiveId" clId="{A0BC5E36-641E-46AF-9056-A2504A1DA1AC}" dt="2022-07-31T19:46:39.088" v="432" actId="478"/>
          <ac:grpSpMkLst>
            <pc:docMk/>
            <pc:sldMk cId="2881203927" sldId="323"/>
            <ac:grpSpMk id="17" creationId="{E796DFA8-0516-4EAF-9362-0EF28518B310}"/>
          </ac:grpSpMkLst>
        </pc:grpChg>
        <pc:grpChg chg="del">
          <ac:chgData name="vishal chavan" userId="a68dd2d9de0d1f2d" providerId="LiveId" clId="{A0BC5E36-641E-46AF-9056-A2504A1DA1AC}" dt="2022-07-31T19:46:39.088" v="432" actId="478"/>
          <ac:grpSpMkLst>
            <pc:docMk/>
            <pc:sldMk cId="2881203927" sldId="323"/>
            <ac:grpSpMk id="21" creationId="{2BD4801E-69AE-4181-9196-774E13C595C8}"/>
          </ac:grpSpMkLst>
        </pc:grpChg>
        <pc:grpChg chg="del">
          <ac:chgData name="vishal chavan" userId="a68dd2d9de0d1f2d" providerId="LiveId" clId="{A0BC5E36-641E-46AF-9056-A2504A1DA1AC}" dt="2022-07-31T19:46:39.088" v="432" actId="478"/>
          <ac:grpSpMkLst>
            <pc:docMk/>
            <pc:sldMk cId="2881203927" sldId="323"/>
            <ac:grpSpMk id="25" creationId="{D4FB6CBA-2604-4325-91A1-CB36B78E9D2A}"/>
          </ac:grpSpMkLst>
        </pc:grpChg>
        <pc:grpChg chg="del">
          <ac:chgData name="vishal chavan" userId="a68dd2d9de0d1f2d" providerId="LiveId" clId="{A0BC5E36-641E-46AF-9056-A2504A1DA1AC}" dt="2022-07-31T19:46:39.088" v="432" actId="478"/>
          <ac:grpSpMkLst>
            <pc:docMk/>
            <pc:sldMk cId="2881203927" sldId="323"/>
            <ac:grpSpMk id="30" creationId="{EF5679AD-C8D5-F0C9-AD7B-8B10113D3AD7}"/>
          </ac:grpSpMkLst>
        </pc:grpChg>
        <pc:picChg chg="add mod">
          <ac:chgData name="vishal chavan" userId="a68dd2d9de0d1f2d" providerId="LiveId" clId="{A0BC5E36-641E-46AF-9056-A2504A1DA1AC}" dt="2022-07-31T19:57:12.964" v="486" actId="14100"/>
          <ac:picMkLst>
            <pc:docMk/>
            <pc:sldMk cId="2881203927" sldId="323"/>
            <ac:picMk id="3" creationId="{5F53126D-AEE4-A167-3E29-22774B6C9224}"/>
          </ac:picMkLst>
        </pc:picChg>
      </pc:sldChg>
      <pc:sldChg chg="addSp delSp modSp add del mod">
        <pc:chgData name="vishal chavan" userId="a68dd2d9de0d1f2d" providerId="LiveId" clId="{A0BC5E36-641E-46AF-9056-A2504A1DA1AC}" dt="2022-07-31T19:50:52.850" v="463" actId="47"/>
        <pc:sldMkLst>
          <pc:docMk/>
          <pc:sldMk cId="3057047988" sldId="324"/>
        </pc:sldMkLst>
        <pc:picChg chg="del">
          <ac:chgData name="vishal chavan" userId="a68dd2d9de0d1f2d" providerId="LiveId" clId="{A0BC5E36-641E-46AF-9056-A2504A1DA1AC}" dt="2022-07-31T19:48:40.006" v="444" actId="478"/>
          <ac:picMkLst>
            <pc:docMk/>
            <pc:sldMk cId="3057047988" sldId="324"/>
            <ac:picMk id="3" creationId="{5F53126D-AEE4-A167-3E29-22774B6C9224}"/>
          </ac:picMkLst>
        </pc:picChg>
        <pc:picChg chg="add mod">
          <ac:chgData name="vishal chavan" userId="a68dd2d9de0d1f2d" providerId="LiveId" clId="{A0BC5E36-641E-46AF-9056-A2504A1DA1AC}" dt="2022-07-31T19:48:57.608" v="447" actId="1076"/>
          <ac:picMkLst>
            <pc:docMk/>
            <pc:sldMk cId="3057047988" sldId="324"/>
            <ac:picMk id="4" creationId="{1EFD293D-986F-460B-2793-045E11D91E47}"/>
          </ac:picMkLst>
        </pc:picChg>
      </pc:sldChg>
      <pc:sldChg chg="addSp delSp modSp add mod ord modClrScheme chgLayout">
        <pc:chgData name="vishal chavan" userId="a68dd2d9de0d1f2d" providerId="LiveId" clId="{A0BC5E36-641E-46AF-9056-A2504A1DA1AC}" dt="2022-07-31T19:55:07.508" v="481" actId="700"/>
        <pc:sldMkLst>
          <pc:docMk/>
          <pc:sldMk cId="1583739343" sldId="325"/>
        </pc:sldMkLst>
        <pc:spChg chg="del">
          <ac:chgData name="vishal chavan" userId="a68dd2d9de0d1f2d" providerId="LiveId" clId="{A0BC5E36-641E-46AF-9056-A2504A1DA1AC}" dt="2022-07-31T19:49:35.224" v="451" actId="478"/>
          <ac:spMkLst>
            <pc:docMk/>
            <pc:sldMk cId="1583739343" sldId="325"/>
            <ac:spMk id="2" creationId="{FCF4CCB6-507C-D959-4587-6529E2993F48}"/>
          </ac:spMkLst>
        </pc:spChg>
        <pc:spChg chg="add del mod">
          <ac:chgData name="vishal chavan" userId="a68dd2d9de0d1f2d" providerId="LiveId" clId="{A0BC5E36-641E-46AF-9056-A2504A1DA1AC}" dt="2022-07-31T19:49:47.281" v="452" actId="478"/>
          <ac:spMkLst>
            <pc:docMk/>
            <pc:sldMk cId="1583739343" sldId="325"/>
            <ac:spMk id="7" creationId="{7A616537-179C-D830-BF90-60F191AB0035}"/>
          </ac:spMkLst>
        </pc:spChg>
        <pc:picChg chg="del">
          <ac:chgData name="vishal chavan" userId="a68dd2d9de0d1f2d" providerId="LiveId" clId="{A0BC5E36-641E-46AF-9056-A2504A1DA1AC}" dt="2022-07-31T19:49:24.075" v="450" actId="478"/>
          <ac:picMkLst>
            <pc:docMk/>
            <pc:sldMk cId="1583739343" sldId="325"/>
            <ac:picMk id="4" creationId="{F531ADB0-3142-B43E-4709-BDE70D58D0D7}"/>
          </ac:picMkLst>
        </pc:picChg>
        <pc:picChg chg="add mod">
          <ac:chgData name="vishal chavan" userId="a68dd2d9de0d1f2d" providerId="LiveId" clId="{A0BC5E36-641E-46AF-9056-A2504A1DA1AC}" dt="2022-07-31T19:50:10.666" v="460" actId="14100"/>
          <ac:picMkLst>
            <pc:docMk/>
            <pc:sldMk cId="1583739343" sldId="325"/>
            <ac:picMk id="5" creationId="{C296039F-CF1F-0B86-7FA3-8C5516AB2F55}"/>
          </ac:picMkLst>
        </pc:picChg>
      </pc:sldChg>
      <pc:sldChg chg="addSp delSp modSp add mod ord">
        <pc:chgData name="vishal chavan" userId="a68dd2d9de0d1f2d" providerId="LiveId" clId="{A0BC5E36-641E-46AF-9056-A2504A1DA1AC}" dt="2022-07-31T20:29:07.553" v="615"/>
        <pc:sldMkLst>
          <pc:docMk/>
          <pc:sldMk cId="2973548378" sldId="326"/>
        </pc:sldMkLst>
        <pc:picChg chg="add mod">
          <ac:chgData name="vishal chavan" userId="a68dd2d9de0d1f2d" providerId="LiveId" clId="{A0BC5E36-641E-46AF-9056-A2504A1DA1AC}" dt="2022-07-31T19:52:00.814" v="471" actId="14100"/>
          <ac:picMkLst>
            <pc:docMk/>
            <pc:sldMk cId="2973548378" sldId="326"/>
            <ac:picMk id="3" creationId="{BF691449-9B29-8048-6A2B-CBA15422EA7D}"/>
          </ac:picMkLst>
        </pc:picChg>
        <pc:picChg chg="del">
          <ac:chgData name="vishal chavan" userId="a68dd2d9de0d1f2d" providerId="LiveId" clId="{A0BC5E36-641E-46AF-9056-A2504A1DA1AC}" dt="2022-07-31T19:51:24.974" v="465" actId="478"/>
          <ac:picMkLst>
            <pc:docMk/>
            <pc:sldMk cId="2973548378" sldId="326"/>
            <ac:picMk id="5" creationId="{C296039F-CF1F-0B86-7FA3-8C5516AB2F55}"/>
          </ac:picMkLst>
        </pc:picChg>
      </pc:sldChg>
      <pc:sldChg chg="addSp delSp modSp add mod ord modClrScheme modAnim chgLayout">
        <pc:chgData name="vishal chavan" userId="a68dd2d9de0d1f2d" providerId="LiveId" clId="{A0BC5E36-641E-46AF-9056-A2504A1DA1AC}" dt="2022-07-31T20:07:27.856" v="546"/>
        <pc:sldMkLst>
          <pc:docMk/>
          <pc:sldMk cId="2293507681" sldId="327"/>
        </pc:sldMkLst>
        <pc:spChg chg="del">
          <ac:chgData name="vishal chavan" userId="a68dd2d9de0d1f2d" providerId="LiveId" clId="{A0BC5E36-641E-46AF-9056-A2504A1DA1AC}" dt="2022-07-31T19:59:33.053" v="491" actId="478"/>
          <ac:spMkLst>
            <pc:docMk/>
            <pc:sldMk cId="2293507681" sldId="327"/>
            <ac:spMk id="2" creationId="{FCF4CCB6-507C-D959-4587-6529E2993F48}"/>
          </ac:spMkLst>
        </pc:spChg>
        <pc:spChg chg="add del mod">
          <ac:chgData name="vishal chavan" userId="a68dd2d9de0d1f2d" providerId="LiveId" clId="{A0BC5E36-641E-46AF-9056-A2504A1DA1AC}" dt="2022-07-31T19:59:41.918" v="492" actId="478"/>
          <ac:spMkLst>
            <pc:docMk/>
            <pc:sldMk cId="2293507681" sldId="327"/>
            <ac:spMk id="5" creationId="{6DC2493E-BC1F-E483-7A80-8A5EFE9CF01F}"/>
          </ac:spMkLst>
        </pc:spChg>
        <pc:spChg chg="add del mod">
          <ac:chgData name="vishal chavan" userId="a68dd2d9de0d1f2d" providerId="LiveId" clId="{A0BC5E36-641E-46AF-9056-A2504A1DA1AC}" dt="2022-07-31T20:00:25.494" v="500" actId="478"/>
          <ac:spMkLst>
            <pc:docMk/>
            <pc:sldMk cId="2293507681" sldId="327"/>
            <ac:spMk id="7" creationId="{A158A611-A1EF-8336-FDCB-E4F9E2EC1779}"/>
          </ac:spMkLst>
        </pc:spChg>
        <pc:spChg chg="add del">
          <ac:chgData name="vishal chavan" userId="a68dd2d9de0d1f2d" providerId="LiveId" clId="{A0BC5E36-641E-46AF-9056-A2504A1DA1AC}" dt="2022-07-31T20:00:20.615" v="498" actId="22"/>
          <ac:spMkLst>
            <pc:docMk/>
            <pc:sldMk cId="2293507681" sldId="327"/>
            <ac:spMk id="9" creationId="{94E84862-E6E8-258B-E2D3-432751807433}"/>
          </ac:spMkLst>
        </pc:spChg>
        <pc:spChg chg="add mod">
          <ac:chgData name="vishal chavan" userId="a68dd2d9de0d1f2d" providerId="LiveId" clId="{A0BC5E36-641E-46AF-9056-A2504A1DA1AC}" dt="2022-07-31T20:07:09.063" v="542" actId="207"/>
          <ac:spMkLst>
            <pc:docMk/>
            <pc:sldMk cId="2293507681" sldId="327"/>
            <ac:spMk id="11" creationId="{24FD6C06-AB95-161C-7A65-E953587436FB}"/>
          </ac:spMkLst>
        </pc:spChg>
        <pc:picChg chg="del">
          <ac:chgData name="vishal chavan" userId="a68dd2d9de0d1f2d" providerId="LiveId" clId="{A0BC5E36-641E-46AF-9056-A2504A1DA1AC}" dt="2022-07-31T19:59:19.359" v="490" actId="478"/>
          <ac:picMkLst>
            <pc:docMk/>
            <pc:sldMk cId="2293507681" sldId="327"/>
            <ac:picMk id="4" creationId="{F531ADB0-3142-B43E-4709-BDE70D58D0D7}"/>
          </ac:picMkLst>
        </pc:picChg>
        <pc:picChg chg="add mod">
          <ac:chgData name="vishal chavan" userId="a68dd2d9de0d1f2d" providerId="LiveId" clId="{A0BC5E36-641E-46AF-9056-A2504A1DA1AC}" dt="2022-07-31T20:00:57.044" v="504" actId="1076"/>
          <ac:picMkLst>
            <pc:docMk/>
            <pc:sldMk cId="2293507681" sldId="327"/>
            <ac:picMk id="12" creationId="{B66A9AD7-FC15-4389-94F7-D7DACE4B68BA}"/>
          </ac:picMkLst>
        </pc:picChg>
      </pc:sldChg>
      <pc:sldChg chg="addSp delSp modSp add mod ord">
        <pc:chgData name="vishal chavan" userId="a68dd2d9de0d1f2d" providerId="LiveId" clId="{A0BC5E36-641E-46AF-9056-A2504A1DA1AC}" dt="2022-07-31T20:06:42.516" v="540" actId="20577"/>
        <pc:sldMkLst>
          <pc:docMk/>
          <pc:sldMk cId="810204729" sldId="328"/>
        </pc:sldMkLst>
        <pc:spChg chg="del">
          <ac:chgData name="vishal chavan" userId="a68dd2d9de0d1f2d" providerId="LiveId" clId="{A0BC5E36-641E-46AF-9056-A2504A1DA1AC}" dt="2022-07-31T20:01:57.590" v="508" actId="478"/>
          <ac:spMkLst>
            <pc:docMk/>
            <pc:sldMk cId="810204729" sldId="328"/>
            <ac:spMk id="4" creationId="{948A2979-A456-4286-B8FC-8FF4C0C58EFD}"/>
          </ac:spMkLst>
        </pc:spChg>
        <pc:spChg chg="del">
          <ac:chgData name="vishal chavan" userId="a68dd2d9de0d1f2d" providerId="LiveId" clId="{A0BC5E36-641E-46AF-9056-A2504A1DA1AC}" dt="2022-07-31T20:01:57.590" v="508" actId="478"/>
          <ac:spMkLst>
            <pc:docMk/>
            <pc:sldMk cId="810204729" sldId="328"/>
            <ac:spMk id="5" creationId="{35784B83-6120-4373-9C1F-DC8EEE6D58B3}"/>
          </ac:spMkLst>
        </pc:spChg>
        <pc:spChg chg="add del">
          <ac:chgData name="vishal chavan" userId="a68dd2d9de0d1f2d" providerId="LiveId" clId="{A0BC5E36-641E-46AF-9056-A2504A1DA1AC}" dt="2022-07-31T20:02:13.608" v="512" actId="22"/>
          <ac:spMkLst>
            <pc:docMk/>
            <pc:sldMk cId="810204729" sldId="328"/>
            <ac:spMk id="18" creationId="{2172518A-E826-DDB5-7B23-2CA3566C8FE9}"/>
          </ac:spMkLst>
        </pc:spChg>
        <pc:spChg chg="add mod">
          <ac:chgData name="vishal chavan" userId="a68dd2d9de0d1f2d" providerId="LiveId" clId="{A0BC5E36-641E-46AF-9056-A2504A1DA1AC}" dt="2022-07-31T20:06:42.516" v="540" actId="20577"/>
          <ac:spMkLst>
            <pc:docMk/>
            <pc:sldMk cId="810204729" sldId="328"/>
            <ac:spMk id="21" creationId="{58D769E2-1FC1-253C-DDBB-6111114699BC}"/>
          </ac:spMkLst>
        </pc:spChg>
        <pc:spChg chg="add del mod">
          <ac:chgData name="vishal chavan" userId="a68dd2d9de0d1f2d" providerId="LiveId" clId="{A0BC5E36-641E-46AF-9056-A2504A1DA1AC}" dt="2022-07-31T20:02:44.888" v="521" actId="478"/>
          <ac:spMkLst>
            <pc:docMk/>
            <pc:sldMk cId="810204729" sldId="328"/>
            <ac:spMk id="22" creationId="{2F83BFE4-FAC8-9B55-FDC5-309EFB389DD2}"/>
          </ac:spMkLst>
        </pc:spChg>
        <pc:spChg chg="del">
          <ac:chgData name="vishal chavan" userId="a68dd2d9de0d1f2d" providerId="LiveId" clId="{A0BC5E36-641E-46AF-9056-A2504A1DA1AC}" dt="2022-07-31T20:01:57.590" v="508" actId="478"/>
          <ac:spMkLst>
            <pc:docMk/>
            <pc:sldMk cId="810204729" sldId="328"/>
            <ac:spMk id="24" creationId="{94527DBF-6B4A-40FF-BD05-C68E49046F15}"/>
          </ac:spMkLst>
        </pc:spChg>
        <pc:grpChg chg="del">
          <ac:chgData name="vishal chavan" userId="a68dd2d9de0d1f2d" providerId="LiveId" clId="{A0BC5E36-641E-46AF-9056-A2504A1DA1AC}" dt="2022-07-31T20:01:57.590" v="508" actId="478"/>
          <ac:grpSpMkLst>
            <pc:docMk/>
            <pc:sldMk cId="810204729" sldId="328"/>
            <ac:grpSpMk id="16" creationId="{AE5EEE44-FEBA-40F7-B0EF-9237C4864333}"/>
          </ac:grpSpMkLst>
        </pc:grpChg>
        <pc:picChg chg="add mod">
          <ac:chgData name="vishal chavan" userId="a68dd2d9de0d1f2d" providerId="LiveId" clId="{A0BC5E36-641E-46AF-9056-A2504A1DA1AC}" dt="2022-07-31T20:03:32.044" v="530" actId="1076"/>
          <ac:picMkLst>
            <pc:docMk/>
            <pc:sldMk cId="810204729" sldId="328"/>
            <ac:picMk id="23" creationId="{BECA97DA-6CF5-59D2-0620-5DD1553B92D0}"/>
          </ac:picMkLst>
        </pc:picChg>
      </pc:sldChg>
      <pc:sldChg chg="addSp delSp modSp add mod modAnim">
        <pc:chgData name="vishal chavan" userId="a68dd2d9de0d1f2d" providerId="LiveId" clId="{A0BC5E36-641E-46AF-9056-A2504A1DA1AC}" dt="2022-07-31T20:19:37.102" v="588" actId="20577"/>
        <pc:sldMkLst>
          <pc:docMk/>
          <pc:sldMk cId="3054310409" sldId="329"/>
        </pc:sldMkLst>
        <pc:spChg chg="mod">
          <ac:chgData name="vishal chavan" userId="a68dd2d9de0d1f2d" providerId="LiveId" clId="{A0BC5E36-641E-46AF-9056-A2504A1DA1AC}" dt="2022-07-31T20:19:37.102" v="588" actId="20577"/>
          <ac:spMkLst>
            <pc:docMk/>
            <pc:sldMk cId="3054310409" sldId="329"/>
            <ac:spMk id="21" creationId="{58D769E2-1FC1-253C-DDBB-6111114699BC}"/>
          </ac:spMkLst>
        </pc:spChg>
        <pc:picChg chg="add mod">
          <ac:chgData name="vishal chavan" userId="a68dd2d9de0d1f2d" providerId="LiveId" clId="{A0BC5E36-641E-46AF-9056-A2504A1DA1AC}" dt="2022-07-31T20:09:52.865" v="557" actId="1076"/>
          <ac:picMkLst>
            <pc:docMk/>
            <pc:sldMk cId="3054310409" sldId="329"/>
            <ac:picMk id="9" creationId="{C7D5F2DA-CECE-3D5F-1B16-8399F0C1340D}"/>
          </ac:picMkLst>
        </pc:picChg>
        <pc:picChg chg="del">
          <ac:chgData name="vishal chavan" userId="a68dd2d9de0d1f2d" providerId="LiveId" clId="{A0BC5E36-641E-46AF-9056-A2504A1DA1AC}" dt="2022-07-31T20:09:32.972" v="555" actId="478"/>
          <ac:picMkLst>
            <pc:docMk/>
            <pc:sldMk cId="3054310409" sldId="329"/>
            <ac:picMk id="23" creationId="{BECA97DA-6CF5-59D2-0620-5DD1553B92D0}"/>
          </ac:picMkLst>
        </pc:picChg>
      </pc:sldChg>
      <pc:sldChg chg="add del">
        <pc:chgData name="vishal chavan" userId="a68dd2d9de0d1f2d" providerId="LiveId" clId="{A0BC5E36-641E-46AF-9056-A2504A1DA1AC}" dt="2022-07-31T20:10:02.685" v="558" actId="47"/>
        <pc:sldMkLst>
          <pc:docMk/>
          <pc:sldMk cId="2908504639" sldId="330"/>
        </pc:sldMkLst>
      </pc:sldChg>
    </pc:docChg>
  </pc:docChgLst>
  <pc:docChgLst>
    <pc:chgData name="vishal chavan" userId="a68dd2d9de0d1f2d" providerId="LiveId" clId="{D0777CC6-E485-4CDF-8FAE-7E95429A91C9}"/>
    <pc:docChg chg="delSld">
      <pc:chgData name="vishal chavan" userId="a68dd2d9de0d1f2d" providerId="LiveId" clId="{D0777CC6-E485-4CDF-8FAE-7E95429A91C9}" dt="2022-07-31T20:46:24.673" v="49" actId="47"/>
      <pc:docMkLst>
        <pc:docMk/>
      </pc:docMkLst>
      <pc:sldChg chg="del">
        <pc:chgData name="vishal chavan" userId="a68dd2d9de0d1f2d" providerId="LiveId" clId="{D0777CC6-E485-4CDF-8FAE-7E95429A91C9}" dt="2022-07-31T20:46:06.653" v="3" actId="47"/>
        <pc:sldMkLst>
          <pc:docMk/>
          <pc:sldMk cId="313758320" sldId="257"/>
        </pc:sldMkLst>
      </pc:sldChg>
      <pc:sldChg chg="del">
        <pc:chgData name="vishal chavan" userId="a68dd2d9de0d1f2d" providerId="LiveId" clId="{D0777CC6-E485-4CDF-8FAE-7E95429A91C9}" dt="2022-07-31T20:46:06.413" v="2" actId="47"/>
        <pc:sldMkLst>
          <pc:docMk/>
          <pc:sldMk cId="212682184" sldId="258"/>
        </pc:sldMkLst>
      </pc:sldChg>
      <pc:sldChg chg="del">
        <pc:chgData name="vishal chavan" userId="a68dd2d9de0d1f2d" providerId="LiveId" clId="{D0777CC6-E485-4CDF-8FAE-7E95429A91C9}" dt="2022-07-31T20:46:06.047" v="1" actId="47"/>
        <pc:sldMkLst>
          <pc:docMk/>
          <pc:sldMk cId="486176497" sldId="259"/>
        </pc:sldMkLst>
      </pc:sldChg>
      <pc:sldChg chg="del">
        <pc:chgData name="vishal chavan" userId="a68dd2d9de0d1f2d" providerId="LiveId" clId="{D0777CC6-E485-4CDF-8FAE-7E95429A91C9}" dt="2022-07-31T20:46:07.159" v="5" actId="47"/>
        <pc:sldMkLst>
          <pc:docMk/>
          <pc:sldMk cId="4076648355" sldId="263"/>
        </pc:sldMkLst>
      </pc:sldChg>
      <pc:sldChg chg="del">
        <pc:chgData name="vishal chavan" userId="a68dd2d9de0d1f2d" providerId="LiveId" clId="{D0777CC6-E485-4CDF-8FAE-7E95429A91C9}" dt="2022-07-31T20:46:07.553" v="7" actId="47"/>
        <pc:sldMkLst>
          <pc:docMk/>
          <pc:sldMk cId="2495620732" sldId="265"/>
        </pc:sldMkLst>
      </pc:sldChg>
      <pc:sldChg chg="del">
        <pc:chgData name="vishal chavan" userId="a68dd2d9de0d1f2d" providerId="LiveId" clId="{D0777CC6-E485-4CDF-8FAE-7E95429A91C9}" dt="2022-07-31T20:46:07.339" v="6" actId="47"/>
        <pc:sldMkLst>
          <pc:docMk/>
          <pc:sldMk cId="1302378794" sldId="266"/>
        </pc:sldMkLst>
      </pc:sldChg>
      <pc:sldChg chg="del">
        <pc:chgData name="vishal chavan" userId="a68dd2d9de0d1f2d" providerId="LiveId" clId="{D0777CC6-E485-4CDF-8FAE-7E95429A91C9}" dt="2022-07-31T20:46:06.933" v="4" actId="47"/>
        <pc:sldMkLst>
          <pc:docMk/>
          <pc:sldMk cId="1193761978" sldId="267"/>
        </pc:sldMkLst>
      </pc:sldChg>
      <pc:sldChg chg="del">
        <pc:chgData name="vishal chavan" userId="a68dd2d9de0d1f2d" providerId="LiveId" clId="{D0777CC6-E485-4CDF-8FAE-7E95429A91C9}" dt="2022-07-31T20:46:21.603" v="45" actId="47"/>
        <pc:sldMkLst>
          <pc:docMk/>
          <pc:sldMk cId="3385714917" sldId="268"/>
        </pc:sldMkLst>
      </pc:sldChg>
      <pc:sldChg chg="del">
        <pc:chgData name="vishal chavan" userId="a68dd2d9de0d1f2d" providerId="LiveId" clId="{D0777CC6-E485-4CDF-8FAE-7E95429A91C9}" dt="2022-07-31T20:46:13.933" v="29" actId="47"/>
        <pc:sldMkLst>
          <pc:docMk/>
          <pc:sldMk cId="3994176841" sldId="270"/>
        </pc:sldMkLst>
      </pc:sldChg>
      <pc:sldChg chg="del">
        <pc:chgData name="vishal chavan" userId="a68dd2d9de0d1f2d" providerId="LiveId" clId="{D0777CC6-E485-4CDF-8FAE-7E95429A91C9}" dt="2022-07-31T20:46:21.303" v="44" actId="47"/>
        <pc:sldMkLst>
          <pc:docMk/>
          <pc:sldMk cId="3334296314" sldId="271"/>
        </pc:sldMkLst>
      </pc:sldChg>
      <pc:sldChg chg="del">
        <pc:chgData name="vishal chavan" userId="a68dd2d9de0d1f2d" providerId="LiveId" clId="{D0777CC6-E485-4CDF-8FAE-7E95429A91C9}" dt="2022-07-31T20:46:16.925" v="34" actId="47"/>
        <pc:sldMkLst>
          <pc:docMk/>
          <pc:sldMk cId="1075386422" sldId="272"/>
        </pc:sldMkLst>
      </pc:sldChg>
      <pc:sldChg chg="del">
        <pc:chgData name="vishal chavan" userId="a68dd2d9de0d1f2d" providerId="LiveId" clId="{D0777CC6-E485-4CDF-8FAE-7E95429A91C9}" dt="2022-07-31T20:46:20.043" v="41" actId="47"/>
        <pc:sldMkLst>
          <pc:docMk/>
          <pc:sldMk cId="1195501020" sldId="273"/>
        </pc:sldMkLst>
      </pc:sldChg>
      <pc:sldChg chg="del">
        <pc:chgData name="vishal chavan" userId="a68dd2d9de0d1f2d" providerId="LiveId" clId="{D0777CC6-E485-4CDF-8FAE-7E95429A91C9}" dt="2022-07-31T20:46:20.783" v="43" actId="47"/>
        <pc:sldMkLst>
          <pc:docMk/>
          <pc:sldMk cId="4202606350" sldId="274"/>
        </pc:sldMkLst>
      </pc:sldChg>
      <pc:sldChg chg="del">
        <pc:chgData name="vishal chavan" userId="a68dd2d9de0d1f2d" providerId="LiveId" clId="{D0777CC6-E485-4CDF-8FAE-7E95429A91C9}" dt="2022-07-31T20:46:19.133" v="39" actId="47"/>
        <pc:sldMkLst>
          <pc:docMk/>
          <pc:sldMk cId="2811583093" sldId="275"/>
        </pc:sldMkLst>
      </pc:sldChg>
      <pc:sldChg chg="del">
        <pc:chgData name="vishal chavan" userId="a68dd2d9de0d1f2d" providerId="LiveId" clId="{D0777CC6-E485-4CDF-8FAE-7E95429A91C9}" dt="2022-07-31T20:46:18.573" v="38" actId="47"/>
        <pc:sldMkLst>
          <pc:docMk/>
          <pc:sldMk cId="2542472725" sldId="277"/>
        </pc:sldMkLst>
      </pc:sldChg>
      <pc:sldChg chg="del">
        <pc:chgData name="vishal chavan" userId="a68dd2d9de0d1f2d" providerId="LiveId" clId="{D0777CC6-E485-4CDF-8FAE-7E95429A91C9}" dt="2022-07-31T20:46:18.183" v="37" actId="47"/>
        <pc:sldMkLst>
          <pc:docMk/>
          <pc:sldMk cId="3764105547" sldId="278"/>
        </pc:sldMkLst>
      </pc:sldChg>
      <pc:sldChg chg="del">
        <pc:chgData name="vishal chavan" userId="a68dd2d9de0d1f2d" providerId="LiveId" clId="{D0777CC6-E485-4CDF-8FAE-7E95429A91C9}" dt="2022-07-31T20:46:20.413" v="42" actId="47"/>
        <pc:sldMkLst>
          <pc:docMk/>
          <pc:sldMk cId="994389514" sldId="279"/>
        </pc:sldMkLst>
      </pc:sldChg>
      <pc:sldChg chg="del">
        <pc:chgData name="vishal chavan" userId="a68dd2d9de0d1f2d" providerId="LiveId" clId="{D0777CC6-E485-4CDF-8FAE-7E95429A91C9}" dt="2022-07-31T20:46:17.863" v="36" actId="47"/>
        <pc:sldMkLst>
          <pc:docMk/>
          <pc:sldMk cId="813127103" sldId="280"/>
        </pc:sldMkLst>
      </pc:sldChg>
      <pc:sldChg chg="del">
        <pc:chgData name="vishal chavan" userId="a68dd2d9de0d1f2d" providerId="LiveId" clId="{D0777CC6-E485-4CDF-8FAE-7E95429A91C9}" dt="2022-07-31T20:46:12.583" v="25" actId="47"/>
        <pc:sldMkLst>
          <pc:docMk/>
          <pc:sldMk cId="3813614205" sldId="283"/>
        </pc:sldMkLst>
      </pc:sldChg>
      <pc:sldChg chg="del">
        <pc:chgData name="vishal chavan" userId="a68dd2d9de0d1f2d" providerId="LiveId" clId="{D0777CC6-E485-4CDF-8FAE-7E95429A91C9}" dt="2022-07-31T20:46:10.223" v="17" actId="47"/>
        <pc:sldMkLst>
          <pc:docMk/>
          <pc:sldMk cId="2956581765" sldId="286"/>
        </pc:sldMkLst>
      </pc:sldChg>
      <pc:sldChg chg="del">
        <pc:chgData name="vishal chavan" userId="a68dd2d9de0d1f2d" providerId="LiveId" clId="{D0777CC6-E485-4CDF-8FAE-7E95429A91C9}" dt="2022-07-31T20:46:15.523" v="32" actId="47"/>
        <pc:sldMkLst>
          <pc:docMk/>
          <pc:sldMk cId="1240790217" sldId="287"/>
        </pc:sldMkLst>
      </pc:sldChg>
      <pc:sldChg chg="del">
        <pc:chgData name="vishal chavan" userId="a68dd2d9de0d1f2d" providerId="LiveId" clId="{D0777CC6-E485-4CDF-8FAE-7E95429A91C9}" dt="2022-07-31T20:46:09.473" v="14" actId="47"/>
        <pc:sldMkLst>
          <pc:docMk/>
          <pc:sldMk cId="1586217424" sldId="288"/>
        </pc:sldMkLst>
      </pc:sldChg>
      <pc:sldChg chg="del">
        <pc:chgData name="vishal chavan" userId="a68dd2d9de0d1f2d" providerId="LiveId" clId="{D0777CC6-E485-4CDF-8FAE-7E95429A91C9}" dt="2022-07-31T20:46:09.183" v="13" actId="47"/>
        <pc:sldMkLst>
          <pc:docMk/>
          <pc:sldMk cId="3766560394" sldId="289"/>
        </pc:sldMkLst>
      </pc:sldChg>
      <pc:sldChg chg="del">
        <pc:chgData name="vishal chavan" userId="a68dd2d9de0d1f2d" providerId="LiveId" clId="{D0777CC6-E485-4CDF-8FAE-7E95429A91C9}" dt="2022-07-31T20:46:15.005" v="31" actId="47"/>
        <pc:sldMkLst>
          <pc:docMk/>
          <pc:sldMk cId="2549554650" sldId="290"/>
        </pc:sldMkLst>
      </pc:sldChg>
      <pc:sldChg chg="del">
        <pc:chgData name="vishal chavan" userId="a68dd2d9de0d1f2d" providerId="LiveId" clId="{D0777CC6-E485-4CDF-8FAE-7E95429A91C9}" dt="2022-07-31T20:46:10.443" v="18" actId="47"/>
        <pc:sldMkLst>
          <pc:docMk/>
          <pc:sldMk cId="873930093" sldId="291"/>
        </pc:sldMkLst>
      </pc:sldChg>
      <pc:sldChg chg="del">
        <pc:chgData name="vishal chavan" userId="a68dd2d9de0d1f2d" providerId="LiveId" clId="{D0777CC6-E485-4CDF-8FAE-7E95429A91C9}" dt="2022-07-31T20:46:15.993" v="33" actId="47"/>
        <pc:sldMkLst>
          <pc:docMk/>
          <pc:sldMk cId="999326004" sldId="292"/>
        </pc:sldMkLst>
      </pc:sldChg>
      <pc:sldChg chg="del">
        <pc:chgData name="vishal chavan" userId="a68dd2d9de0d1f2d" providerId="LiveId" clId="{D0777CC6-E485-4CDF-8FAE-7E95429A91C9}" dt="2022-07-31T20:46:17.613" v="35" actId="47"/>
        <pc:sldMkLst>
          <pc:docMk/>
          <pc:sldMk cId="1284193945" sldId="293"/>
        </pc:sldMkLst>
      </pc:sldChg>
      <pc:sldChg chg="del">
        <pc:chgData name="vishal chavan" userId="a68dd2d9de0d1f2d" providerId="LiveId" clId="{D0777CC6-E485-4CDF-8FAE-7E95429A91C9}" dt="2022-07-31T20:46:19.643" v="40" actId="47"/>
        <pc:sldMkLst>
          <pc:docMk/>
          <pc:sldMk cId="1778036830" sldId="294"/>
        </pc:sldMkLst>
      </pc:sldChg>
      <pc:sldChg chg="del">
        <pc:chgData name="vishal chavan" userId="a68dd2d9de0d1f2d" providerId="LiveId" clId="{D0777CC6-E485-4CDF-8FAE-7E95429A91C9}" dt="2022-07-31T20:46:13.273" v="27" actId="47"/>
        <pc:sldMkLst>
          <pc:docMk/>
          <pc:sldMk cId="2804925505" sldId="295"/>
        </pc:sldMkLst>
      </pc:sldChg>
      <pc:sldChg chg="del">
        <pc:chgData name="vishal chavan" userId="a68dd2d9de0d1f2d" providerId="LiveId" clId="{D0777CC6-E485-4CDF-8FAE-7E95429A91C9}" dt="2022-07-31T20:46:08.173" v="9" actId="47"/>
        <pc:sldMkLst>
          <pc:docMk/>
          <pc:sldMk cId="1245114419" sldId="296"/>
        </pc:sldMkLst>
      </pc:sldChg>
      <pc:sldChg chg="del">
        <pc:chgData name="vishal chavan" userId="a68dd2d9de0d1f2d" providerId="LiveId" clId="{D0777CC6-E485-4CDF-8FAE-7E95429A91C9}" dt="2022-07-31T20:46:08.743" v="11" actId="47"/>
        <pc:sldMkLst>
          <pc:docMk/>
          <pc:sldMk cId="1981481296" sldId="297"/>
        </pc:sldMkLst>
      </pc:sldChg>
      <pc:sldChg chg="del">
        <pc:chgData name="vishal chavan" userId="a68dd2d9de0d1f2d" providerId="LiveId" clId="{D0777CC6-E485-4CDF-8FAE-7E95429A91C9}" dt="2022-07-31T20:46:12.275" v="24" actId="47"/>
        <pc:sldMkLst>
          <pc:docMk/>
          <pc:sldMk cId="202690934" sldId="298"/>
        </pc:sldMkLst>
      </pc:sldChg>
      <pc:sldChg chg="del">
        <pc:chgData name="vishal chavan" userId="a68dd2d9de0d1f2d" providerId="LiveId" clId="{D0777CC6-E485-4CDF-8FAE-7E95429A91C9}" dt="2022-07-31T20:46:10.713" v="19" actId="47"/>
        <pc:sldMkLst>
          <pc:docMk/>
          <pc:sldMk cId="742235559" sldId="299"/>
        </pc:sldMkLst>
      </pc:sldChg>
      <pc:sldChg chg="del">
        <pc:chgData name="vishal chavan" userId="a68dd2d9de0d1f2d" providerId="LiveId" clId="{D0777CC6-E485-4CDF-8FAE-7E95429A91C9}" dt="2022-07-31T20:46:08.433" v="10" actId="47"/>
        <pc:sldMkLst>
          <pc:docMk/>
          <pc:sldMk cId="2905276666" sldId="300"/>
        </pc:sldMkLst>
      </pc:sldChg>
      <pc:sldChg chg="del">
        <pc:chgData name="vishal chavan" userId="a68dd2d9de0d1f2d" providerId="LiveId" clId="{D0777CC6-E485-4CDF-8FAE-7E95429A91C9}" dt="2022-07-31T20:46:07.893" v="8" actId="47"/>
        <pc:sldMkLst>
          <pc:docMk/>
          <pc:sldMk cId="2775282452" sldId="301"/>
        </pc:sldMkLst>
      </pc:sldChg>
      <pc:sldChg chg="del">
        <pc:chgData name="vishal chavan" userId="a68dd2d9de0d1f2d" providerId="LiveId" clId="{D0777CC6-E485-4CDF-8FAE-7E95429A91C9}" dt="2022-07-31T20:46:09.953" v="16" actId="47"/>
        <pc:sldMkLst>
          <pc:docMk/>
          <pc:sldMk cId="10677421" sldId="302"/>
        </pc:sldMkLst>
      </pc:sldChg>
      <pc:sldChg chg="del">
        <pc:chgData name="vishal chavan" userId="a68dd2d9de0d1f2d" providerId="LiveId" clId="{D0777CC6-E485-4CDF-8FAE-7E95429A91C9}" dt="2022-07-31T20:46:10.933" v="20" actId="47"/>
        <pc:sldMkLst>
          <pc:docMk/>
          <pc:sldMk cId="2586891572" sldId="303"/>
        </pc:sldMkLst>
      </pc:sldChg>
      <pc:sldChg chg="del">
        <pc:chgData name="vishal chavan" userId="a68dd2d9de0d1f2d" providerId="LiveId" clId="{D0777CC6-E485-4CDF-8FAE-7E95429A91C9}" dt="2022-07-31T20:46:13.483" v="28" actId="47"/>
        <pc:sldMkLst>
          <pc:docMk/>
          <pc:sldMk cId="3981976018" sldId="304"/>
        </pc:sldMkLst>
      </pc:sldChg>
      <pc:sldChg chg="del">
        <pc:chgData name="vishal chavan" userId="a68dd2d9de0d1f2d" providerId="LiveId" clId="{D0777CC6-E485-4CDF-8FAE-7E95429A91C9}" dt="2022-07-31T20:46:09.753" v="15" actId="47"/>
        <pc:sldMkLst>
          <pc:docMk/>
          <pc:sldMk cId="1545904387" sldId="305"/>
        </pc:sldMkLst>
      </pc:sldChg>
      <pc:sldChg chg="del">
        <pc:chgData name="vishal chavan" userId="a68dd2d9de0d1f2d" providerId="LiveId" clId="{D0777CC6-E485-4CDF-8FAE-7E95429A91C9}" dt="2022-07-31T20:46:12.863" v="26" actId="47"/>
        <pc:sldMkLst>
          <pc:docMk/>
          <pc:sldMk cId="395914635" sldId="306"/>
        </pc:sldMkLst>
      </pc:sldChg>
      <pc:sldChg chg="del">
        <pc:chgData name="vishal chavan" userId="a68dd2d9de0d1f2d" providerId="LiveId" clId="{D0777CC6-E485-4CDF-8FAE-7E95429A91C9}" dt="2022-07-31T20:46:08.959" v="12" actId="47"/>
        <pc:sldMkLst>
          <pc:docMk/>
          <pc:sldMk cId="3998977012" sldId="307"/>
        </pc:sldMkLst>
      </pc:sldChg>
      <pc:sldChg chg="del">
        <pc:chgData name="vishal chavan" userId="a68dd2d9de0d1f2d" providerId="LiveId" clId="{D0777CC6-E485-4CDF-8FAE-7E95429A91C9}" dt="2022-07-31T20:46:22.153" v="46" actId="47"/>
        <pc:sldMkLst>
          <pc:docMk/>
          <pc:sldMk cId="2098460624" sldId="309"/>
        </pc:sldMkLst>
      </pc:sldChg>
      <pc:sldChg chg="del">
        <pc:chgData name="vishal chavan" userId="a68dd2d9de0d1f2d" providerId="LiveId" clId="{D0777CC6-E485-4CDF-8FAE-7E95429A91C9}" dt="2022-07-31T20:45:57.645" v="0" actId="47"/>
        <pc:sldMkLst>
          <pc:docMk/>
          <pc:sldMk cId="2831524239" sldId="314"/>
        </pc:sldMkLst>
      </pc:sldChg>
      <pc:sldChg chg="del">
        <pc:chgData name="vishal chavan" userId="a68dd2d9de0d1f2d" providerId="LiveId" clId="{D0777CC6-E485-4CDF-8FAE-7E95429A91C9}" dt="2022-07-31T20:46:24.673" v="49" actId="47"/>
        <pc:sldMkLst>
          <pc:docMk/>
          <pc:sldMk cId="431713467" sldId="315"/>
        </pc:sldMkLst>
      </pc:sldChg>
      <pc:sldChg chg="del">
        <pc:chgData name="vishal chavan" userId="a68dd2d9de0d1f2d" providerId="LiveId" clId="{D0777CC6-E485-4CDF-8FAE-7E95429A91C9}" dt="2022-07-31T20:46:23.503" v="48" actId="47"/>
        <pc:sldMkLst>
          <pc:docMk/>
          <pc:sldMk cId="1237622424" sldId="316"/>
        </pc:sldMkLst>
      </pc:sldChg>
      <pc:sldChg chg="del">
        <pc:chgData name="vishal chavan" userId="a68dd2d9de0d1f2d" providerId="LiveId" clId="{D0777CC6-E485-4CDF-8FAE-7E95429A91C9}" dt="2022-07-31T20:46:22.849" v="47" actId="47"/>
        <pc:sldMkLst>
          <pc:docMk/>
          <pc:sldMk cId="2174662874" sldId="317"/>
        </pc:sldMkLst>
      </pc:sldChg>
      <pc:sldChg chg="del">
        <pc:chgData name="vishal chavan" userId="a68dd2d9de0d1f2d" providerId="LiveId" clId="{D0777CC6-E485-4CDF-8FAE-7E95429A91C9}" dt="2022-07-31T20:46:14.683" v="30" actId="47"/>
        <pc:sldMkLst>
          <pc:docMk/>
          <pc:sldMk cId="2393534751" sldId="318"/>
        </pc:sldMkLst>
      </pc:sldChg>
      <pc:sldChg chg="del">
        <pc:chgData name="vishal chavan" userId="a68dd2d9de0d1f2d" providerId="LiveId" clId="{D0777CC6-E485-4CDF-8FAE-7E95429A91C9}" dt="2022-07-31T20:46:11.243" v="21" actId="47"/>
        <pc:sldMkLst>
          <pc:docMk/>
          <pc:sldMk cId="3649283159" sldId="320"/>
        </pc:sldMkLst>
      </pc:sldChg>
      <pc:sldChg chg="del">
        <pc:chgData name="vishal chavan" userId="a68dd2d9de0d1f2d" providerId="LiveId" clId="{D0777CC6-E485-4CDF-8FAE-7E95429A91C9}" dt="2022-07-31T20:46:11.983" v="23" actId="47"/>
        <pc:sldMkLst>
          <pc:docMk/>
          <pc:sldMk cId="2534877238" sldId="321"/>
        </pc:sldMkLst>
      </pc:sldChg>
      <pc:sldChg chg="del">
        <pc:chgData name="vishal chavan" userId="a68dd2d9de0d1f2d" providerId="LiveId" clId="{D0777CC6-E485-4CDF-8FAE-7E95429A91C9}" dt="2022-07-31T20:46:11.754" v="22" actId="47"/>
        <pc:sldMkLst>
          <pc:docMk/>
          <pc:sldMk cId="1054985430" sldId="322"/>
        </pc:sldMkLst>
      </pc:sldChg>
      <pc:sldMasterChg chg="delSldLayout">
        <pc:chgData name="vishal chavan" userId="a68dd2d9de0d1f2d" providerId="LiveId" clId="{D0777CC6-E485-4CDF-8FAE-7E95429A91C9}" dt="2022-07-31T20:46:07.159" v="5" actId="47"/>
        <pc:sldMasterMkLst>
          <pc:docMk/>
          <pc:sldMasterMk cId="2670174220" sldId="2147483652"/>
        </pc:sldMasterMkLst>
        <pc:sldLayoutChg chg="del">
          <pc:chgData name="vishal chavan" userId="a68dd2d9de0d1f2d" providerId="LiveId" clId="{D0777CC6-E485-4CDF-8FAE-7E95429A91C9}" dt="2022-07-31T20:46:07.159" v="5" actId="47"/>
          <pc:sldLayoutMkLst>
            <pc:docMk/>
            <pc:sldMasterMk cId="2670174220" sldId="2147483652"/>
            <pc:sldLayoutMk cId="3489078219" sldId="2147483733"/>
          </pc:sldLayoutMkLst>
        </pc:sldLayoutChg>
        <pc:sldLayoutChg chg="del">
          <pc:chgData name="vishal chavan" userId="a68dd2d9de0d1f2d" providerId="LiveId" clId="{D0777CC6-E485-4CDF-8FAE-7E95429A91C9}" dt="2022-07-31T20:46:06.653" v="3" actId="47"/>
          <pc:sldLayoutMkLst>
            <pc:docMk/>
            <pc:sldMasterMk cId="2670174220" sldId="2147483652"/>
            <pc:sldLayoutMk cId="2852074685" sldId="2147483734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905225044777843E-2"/>
          <c:y val="3.1865955868046199E-2"/>
          <c:w val="0.9584191976580706"/>
          <c:h val="0.93626808826390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F8C-40B4-83B7-81A4CDB0151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F8C-40B4-83B7-81A4CDB0151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F8C-40B4-83B7-81A4CDB0151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F8C-40B4-83B7-81A4CDB01512}"/>
              </c:ext>
            </c:extLst>
          </c:dPt>
          <c:cat>
            <c:strRef>
              <c:f>Sheet1!$A$2:$A$6</c:f>
              <c:strCache>
                <c:ptCount val="5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F8C-40B4-83B7-81A4CDB01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7966720"/>
        <c:axId val="157968256"/>
      </c:barChart>
      <c:catAx>
        <c:axId val="1579667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7968256"/>
        <c:crosses val="autoZero"/>
        <c:auto val="1"/>
        <c:lblAlgn val="ctr"/>
        <c:lblOffset val="100"/>
        <c:noMultiLvlLbl val="0"/>
      </c:catAx>
      <c:valAx>
        <c:axId val="157968256"/>
        <c:scaling>
          <c:orientation val="minMax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15796672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80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82222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496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005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637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776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336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728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816705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9989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4112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38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3057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809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1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3756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65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52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20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72" r:id="rId20"/>
    <p:sldLayoutId id="2147483773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about.gitlab.com/press/recent-new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lysto.ca/callyst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code.makery.ch/library/html-css/part1/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IN" altLang="ko-KR" sz="5400" dirty="0">
                <a:solidFill>
                  <a:schemeClr val="bg1"/>
                </a:solidFill>
                <a:cs typeface="Arial" pitchFamily="34" charset="0"/>
              </a:rPr>
              <a:t>Stock Market Forecasting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-80682" y="5742092"/>
            <a:ext cx="11887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 Long Short Term Memory (LSTM) Model</a:t>
            </a:r>
            <a:endParaRPr kumimoji="0" lang="en-IN" sz="18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4FD6C06-AB95-161C-7A65-E953587436FB}"/>
              </a:ext>
            </a:extLst>
          </p:cNvPr>
          <p:cNvSpPr txBox="1"/>
          <p:nvPr/>
        </p:nvSpPr>
        <p:spPr>
          <a:xfrm>
            <a:off x="763361" y="730321"/>
            <a:ext cx="61109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Normalizing &amp; Splitting 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Normalizing the Data using </a:t>
            </a:r>
            <a:r>
              <a:rPr lang="en-US" sz="2000" dirty="0" err="1">
                <a:solidFill>
                  <a:schemeClr val="bg1"/>
                </a:solidFill>
              </a:rPr>
              <a:t>MinMaxScalar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Splitting the Data into  Testing and Training Data.</a:t>
            </a:r>
          </a:p>
        </p:txBody>
      </p:sp>
      <p:pic>
        <p:nvPicPr>
          <p:cNvPr id="12" name="Google Shape;107;p15">
            <a:extLst>
              <a:ext uri="{FF2B5EF4-FFF2-40B4-BE49-F238E27FC236}">
                <a16:creationId xmlns:a16="http://schemas.microsoft.com/office/drawing/2014/main" id="{B66A9AD7-FC15-4389-94F7-D7DACE4B68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9840" y="2240937"/>
            <a:ext cx="8240275" cy="3886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50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496347" y="304416"/>
            <a:ext cx="85984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LSTM MODEL 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43DBF-EA5B-4848-932C-A736D5061C66}"/>
              </a:ext>
            </a:extLst>
          </p:cNvPr>
          <p:cNvSpPr txBox="1"/>
          <p:nvPr/>
        </p:nvSpPr>
        <p:spPr>
          <a:xfrm>
            <a:off x="496347" y="1715765"/>
            <a:ext cx="35108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 LSTM stands for long short-term memory networks, used in the field of Deep Learning. It is a variety of recurrent neural networks (RNNs) that are capable of learning long-term dependencies, especially in sequence prediction problems. LSTM has feedback connections, i.e., it is capable of processing the entire sequence of data, apart from single data points such as images.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4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8D769E2-1FC1-253C-DDBB-6111114699BC}"/>
              </a:ext>
            </a:extLst>
          </p:cNvPr>
          <p:cNvSpPr txBox="1"/>
          <p:nvPr/>
        </p:nvSpPr>
        <p:spPr>
          <a:xfrm>
            <a:off x="818511" y="196745"/>
            <a:ext cx="71559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Building Model </a:t>
            </a:r>
          </a:p>
          <a:p>
            <a:r>
              <a:rPr lang="en-IN" sz="2000" dirty="0">
                <a:solidFill>
                  <a:schemeClr val="bg1"/>
                </a:solidFill>
              </a:rPr>
              <a:t>Creating Datasets in time series for LSTM Model.</a:t>
            </a:r>
          </a:p>
          <a:p>
            <a:r>
              <a:rPr lang="en-IN" sz="2000" dirty="0">
                <a:solidFill>
                  <a:schemeClr val="bg1"/>
                </a:solidFill>
              </a:rPr>
              <a:t>E.g.: X[100,120,140,160,180] : Y[200].</a:t>
            </a:r>
          </a:p>
          <a:p>
            <a:r>
              <a:rPr lang="en-IN" sz="2000" dirty="0">
                <a:solidFill>
                  <a:schemeClr val="bg1"/>
                </a:solidFill>
              </a:rPr>
              <a:t>Creating LSTM Model using </a:t>
            </a:r>
            <a:r>
              <a:rPr lang="en-IN" sz="2000" dirty="0" err="1">
                <a:solidFill>
                  <a:schemeClr val="bg1"/>
                </a:solidFill>
              </a:rPr>
              <a:t>Keras</a:t>
            </a:r>
            <a:r>
              <a:rPr lang="en-IN" sz="2000" dirty="0">
                <a:solidFill>
                  <a:schemeClr val="bg1"/>
                </a:solidFill>
              </a:rPr>
              <a:t>.</a:t>
            </a:r>
          </a:p>
          <a:p>
            <a:r>
              <a:rPr lang="en-IN" sz="2000" dirty="0">
                <a:solidFill>
                  <a:schemeClr val="bg1"/>
                </a:solidFill>
              </a:rPr>
              <a:t>Training Model with Adam Optimizer and 		</a:t>
            </a:r>
          </a:p>
          <a:p>
            <a:r>
              <a:rPr lang="en-IN" sz="2000" dirty="0">
                <a:solidFill>
                  <a:schemeClr val="bg1"/>
                </a:solidFill>
              </a:rPr>
              <a:t>Mean Squared Error Loss Function </a:t>
            </a:r>
          </a:p>
        </p:txBody>
      </p:sp>
      <p:pic>
        <p:nvPicPr>
          <p:cNvPr id="23" name="Google Shape;114;p16">
            <a:extLst>
              <a:ext uri="{FF2B5EF4-FFF2-40B4-BE49-F238E27FC236}">
                <a16:creationId xmlns:a16="http://schemas.microsoft.com/office/drawing/2014/main" id="{BECA97DA-6CF5-59D2-0620-5DD1553B92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8909" y="2460964"/>
            <a:ext cx="5634182" cy="3007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20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91449-9B29-8048-6A2B-CBA15422E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48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8D769E2-1FC1-253C-DDBB-6111114699BC}"/>
              </a:ext>
            </a:extLst>
          </p:cNvPr>
          <p:cNvSpPr txBox="1"/>
          <p:nvPr/>
        </p:nvSpPr>
        <p:spPr>
          <a:xfrm>
            <a:off x="900154" y="621288"/>
            <a:ext cx="7155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Plotting the Next 10 Days Predicted Price.</a:t>
            </a:r>
          </a:p>
        </p:txBody>
      </p:sp>
      <p:pic>
        <p:nvPicPr>
          <p:cNvPr id="9" name="Google Shape;135;p19">
            <a:extLst>
              <a:ext uri="{FF2B5EF4-FFF2-40B4-BE49-F238E27FC236}">
                <a16:creationId xmlns:a16="http://schemas.microsoft.com/office/drawing/2014/main" id="{C7D5F2DA-CECE-3D5F-1B16-8399F0C134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08697" y="1391048"/>
            <a:ext cx="6163160" cy="407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31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F4CCB6-507C-D959-4587-6529E2993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Web App Framework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1ADB0-3142-B43E-4709-BDE70D58D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1079716"/>
            <a:ext cx="97536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01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0"/>
            <a:ext cx="12192000" cy="1764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Conclusion: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5DF64969-2747-49C6-915E-2978D3B234AF}"/>
              </a:ext>
            </a:extLst>
          </p:cNvPr>
          <p:cNvSpPr/>
          <p:nvPr/>
        </p:nvSpPr>
        <p:spPr>
          <a:xfrm>
            <a:off x="7397434" y="3959257"/>
            <a:ext cx="3985962" cy="2898743"/>
          </a:xfrm>
          <a:custGeom>
            <a:avLst/>
            <a:gdLst>
              <a:gd name="connsiteX0" fmla="*/ 2186646 w 4678328"/>
              <a:gd name="connsiteY0" fmla="*/ 1274686 h 3401291"/>
              <a:gd name="connsiteX1" fmla="*/ 2336664 w 4678328"/>
              <a:gd name="connsiteY1" fmla="*/ 2146224 h 3401291"/>
              <a:gd name="connsiteX2" fmla="*/ 2393814 w 4678328"/>
              <a:gd name="connsiteY2" fmla="*/ 1929530 h 3401291"/>
              <a:gd name="connsiteX3" fmla="*/ 2474777 w 4678328"/>
              <a:gd name="connsiteY3" fmla="*/ 1710455 h 3401291"/>
              <a:gd name="connsiteX4" fmla="*/ 2346189 w 4678328"/>
              <a:gd name="connsiteY4" fmla="*/ 1579486 h 3401291"/>
              <a:gd name="connsiteX5" fmla="*/ 2396196 w 4678328"/>
              <a:gd name="connsiteY5" fmla="*/ 1527099 h 3401291"/>
              <a:gd name="connsiteX6" fmla="*/ 2186646 w 4678328"/>
              <a:gd name="connsiteY6" fmla="*/ 1274686 h 3401291"/>
              <a:gd name="connsiteX7" fmla="*/ 2784341 w 4678328"/>
              <a:gd name="connsiteY7" fmla="*/ 1174674 h 3401291"/>
              <a:gd name="connsiteX8" fmla="*/ 2570029 w 4678328"/>
              <a:gd name="connsiteY8" fmla="*/ 1512811 h 3401291"/>
              <a:gd name="connsiteX9" fmla="*/ 2627179 w 4678328"/>
              <a:gd name="connsiteY9" fmla="*/ 1555674 h 3401291"/>
              <a:gd name="connsiteX10" fmla="*/ 2581935 w 4678328"/>
              <a:gd name="connsiteY10" fmla="*/ 1698549 h 3401291"/>
              <a:gd name="connsiteX11" fmla="*/ 2655754 w 4678328"/>
              <a:gd name="connsiteY11" fmla="*/ 1881905 h 3401291"/>
              <a:gd name="connsiteX12" fmla="*/ 2667660 w 4678328"/>
              <a:gd name="connsiteY12" fmla="*/ 2248617 h 3401291"/>
              <a:gd name="connsiteX13" fmla="*/ 2784341 w 4678328"/>
              <a:gd name="connsiteY13" fmla="*/ 1174674 h 3401291"/>
              <a:gd name="connsiteX14" fmla="*/ 2443355 w 4678328"/>
              <a:gd name="connsiteY14" fmla="*/ 0 h 3401291"/>
              <a:gd name="connsiteX15" fmla="*/ 2829442 w 4678328"/>
              <a:gd name="connsiteY15" fmla="*/ 262774 h 3401291"/>
              <a:gd name="connsiteX16" fmla="*/ 2878765 w 4678328"/>
              <a:gd name="connsiteY16" fmla="*/ 644457 h 3401291"/>
              <a:gd name="connsiteX17" fmla="*/ 2830455 w 4678328"/>
              <a:gd name="connsiteY17" fmla="*/ 854031 h 3401291"/>
              <a:gd name="connsiteX18" fmla="*/ 2788464 w 4678328"/>
              <a:gd name="connsiteY18" fmla="*/ 922945 h 3401291"/>
              <a:gd name="connsiteX19" fmla="*/ 2757485 w 4678328"/>
              <a:gd name="connsiteY19" fmla="*/ 1098074 h 3401291"/>
              <a:gd name="connsiteX20" fmla="*/ 2960953 w 4678328"/>
              <a:gd name="connsiteY20" fmla="*/ 1273909 h 3401291"/>
              <a:gd name="connsiteX21" fmla="*/ 3155602 w 4678328"/>
              <a:gd name="connsiteY21" fmla="*/ 1337283 h 3401291"/>
              <a:gd name="connsiteX22" fmla="*/ 3504160 w 4678328"/>
              <a:gd name="connsiteY22" fmla="*/ 1436872 h 3401291"/>
              <a:gd name="connsiteX23" fmla="*/ 3703337 w 4678328"/>
              <a:gd name="connsiteY23" fmla="*/ 1658681 h 3401291"/>
              <a:gd name="connsiteX24" fmla="*/ 3755300 w 4678328"/>
              <a:gd name="connsiteY24" fmla="*/ 1870260 h 3401291"/>
              <a:gd name="connsiteX25" fmla="*/ 3857246 w 4678328"/>
              <a:gd name="connsiteY25" fmla="*/ 2197363 h 3401291"/>
              <a:gd name="connsiteX26" fmla="*/ 3912509 w 4678328"/>
              <a:gd name="connsiteY26" fmla="*/ 2546393 h 3401291"/>
              <a:gd name="connsiteX27" fmla="*/ 4032115 w 4678328"/>
              <a:gd name="connsiteY27" fmla="*/ 2715791 h 3401291"/>
              <a:gd name="connsiteX28" fmla="*/ 4293462 w 4678328"/>
              <a:gd name="connsiteY28" fmla="*/ 2597154 h 3401291"/>
              <a:gd name="connsiteX29" fmla="*/ 4378999 w 4678328"/>
              <a:gd name="connsiteY29" fmla="*/ 2353417 h 3401291"/>
              <a:gd name="connsiteX30" fmla="*/ 4540311 w 4678328"/>
              <a:gd name="connsiteY30" fmla="*/ 2071557 h 3401291"/>
              <a:gd name="connsiteX31" fmla="*/ 4554362 w 4678328"/>
              <a:gd name="connsiteY31" fmla="*/ 2270262 h 3401291"/>
              <a:gd name="connsiteX32" fmla="*/ 4659208 w 4678328"/>
              <a:gd name="connsiteY32" fmla="*/ 2297894 h 3401291"/>
              <a:gd name="connsiteX33" fmla="*/ 4640370 w 4678328"/>
              <a:gd name="connsiteY33" fmla="*/ 2455386 h 3401291"/>
              <a:gd name="connsiteX34" fmla="*/ 4634901 w 4678328"/>
              <a:gd name="connsiteY34" fmla="*/ 2541630 h 3401291"/>
              <a:gd name="connsiteX35" fmla="*/ 4535549 w 4678328"/>
              <a:gd name="connsiteY35" fmla="*/ 2780368 h 3401291"/>
              <a:gd name="connsiteX36" fmla="*/ 4489809 w 4678328"/>
              <a:gd name="connsiteY36" fmla="*/ 3177283 h 3401291"/>
              <a:gd name="connsiteX37" fmla="*/ 4232964 w 4678328"/>
              <a:gd name="connsiteY37" fmla="*/ 3315466 h 3401291"/>
              <a:gd name="connsiteX38" fmla="*/ 3818438 w 4678328"/>
              <a:gd name="connsiteY38" fmla="*/ 3394071 h 3401291"/>
              <a:gd name="connsiteX39" fmla="*/ 3605871 w 4678328"/>
              <a:gd name="connsiteY39" fmla="*/ 3291606 h 3401291"/>
              <a:gd name="connsiteX40" fmla="*/ 3481527 w 4678328"/>
              <a:gd name="connsiteY40" fmla="*/ 3188717 h 3401291"/>
              <a:gd name="connsiteX41" fmla="*/ 3464858 w 4678328"/>
              <a:gd name="connsiteY41" fmla="*/ 3381692 h 3401291"/>
              <a:gd name="connsiteX42" fmla="*/ 1512398 w 4678328"/>
              <a:gd name="connsiteY42" fmla="*/ 3377166 h 3401291"/>
              <a:gd name="connsiteX43" fmla="*/ 1503345 w 4678328"/>
              <a:gd name="connsiteY43" fmla="*/ 3169902 h 3401291"/>
              <a:gd name="connsiteX44" fmla="*/ 1179353 w 4678328"/>
              <a:gd name="connsiteY44" fmla="*/ 3278781 h 3401291"/>
              <a:gd name="connsiteX45" fmla="*/ 734673 w 4678328"/>
              <a:gd name="connsiteY45" fmla="*/ 3204182 h 3401291"/>
              <a:gd name="connsiteX46" fmla="*/ 586446 w 4678328"/>
              <a:gd name="connsiteY46" fmla="*/ 3134443 h 3401291"/>
              <a:gd name="connsiteX47" fmla="*/ 443618 w 4678328"/>
              <a:gd name="connsiteY47" fmla="*/ 3073168 h 3401291"/>
              <a:gd name="connsiteX48" fmla="*/ 432655 w 4678328"/>
              <a:gd name="connsiteY48" fmla="*/ 2752500 h 3401291"/>
              <a:gd name="connsiteX49" fmla="*/ 208699 w 4678328"/>
              <a:gd name="connsiteY49" fmla="*/ 2577608 h 3401291"/>
              <a:gd name="connsiteX50" fmla="*/ 116962 w 4678328"/>
              <a:gd name="connsiteY50" fmla="*/ 2489196 h 3401291"/>
              <a:gd name="connsiteX51" fmla="*/ 64952 w 4678328"/>
              <a:gd name="connsiteY51" fmla="*/ 2374824 h 3401291"/>
              <a:gd name="connsiteX52" fmla="*/ 27630 w 4678328"/>
              <a:gd name="connsiteY52" fmla="*/ 2221670 h 3401291"/>
              <a:gd name="connsiteX53" fmla="*/ 11669 w 4678328"/>
              <a:gd name="connsiteY53" fmla="*/ 2114915 h 3401291"/>
              <a:gd name="connsiteX54" fmla="*/ 303054 w 4678328"/>
              <a:gd name="connsiteY54" fmla="*/ 2227376 h 3401291"/>
              <a:gd name="connsiteX55" fmla="*/ 323070 w 4678328"/>
              <a:gd name="connsiteY55" fmla="*/ 1924085 h 3401291"/>
              <a:gd name="connsiteX56" fmla="*/ 503904 w 4678328"/>
              <a:gd name="connsiteY56" fmla="*/ 2297187 h 3401291"/>
              <a:gd name="connsiteX57" fmla="*/ 578690 w 4678328"/>
              <a:gd name="connsiteY57" fmla="*/ 2494689 h 3401291"/>
              <a:gd name="connsiteX58" fmla="*/ 891247 w 4678328"/>
              <a:gd name="connsiteY58" fmla="*/ 2641524 h 3401291"/>
              <a:gd name="connsiteX59" fmla="*/ 1102163 w 4678328"/>
              <a:gd name="connsiteY59" fmla="*/ 2655034 h 3401291"/>
              <a:gd name="connsiteX60" fmla="*/ 1171927 w 4678328"/>
              <a:gd name="connsiteY60" fmla="*/ 2481604 h 3401291"/>
              <a:gd name="connsiteX61" fmla="*/ 1344201 w 4678328"/>
              <a:gd name="connsiteY61" fmla="*/ 2194982 h 3401291"/>
              <a:gd name="connsiteX62" fmla="*/ 1326072 w 4678328"/>
              <a:gd name="connsiteY62" fmla="*/ 2079691 h 3401291"/>
              <a:gd name="connsiteX63" fmla="*/ 1516430 w 4678328"/>
              <a:gd name="connsiteY63" fmla="*/ 1580549 h 3401291"/>
              <a:gd name="connsiteX64" fmla="*/ 2014889 w 4678328"/>
              <a:gd name="connsiteY64" fmla="*/ 1373497 h 3401291"/>
              <a:gd name="connsiteX65" fmla="*/ 2161396 w 4678328"/>
              <a:gd name="connsiteY65" fmla="*/ 1188397 h 3401291"/>
              <a:gd name="connsiteX66" fmla="*/ 2128270 w 4678328"/>
              <a:gd name="connsiteY66" fmla="*/ 939638 h 3401291"/>
              <a:gd name="connsiteX67" fmla="*/ 2050844 w 4678328"/>
              <a:gd name="connsiteY67" fmla="*/ 872939 h 3401291"/>
              <a:gd name="connsiteX68" fmla="*/ 2014865 w 4678328"/>
              <a:gd name="connsiteY68" fmla="*/ 599426 h 3401291"/>
              <a:gd name="connsiteX69" fmla="*/ 2443355 w 4678328"/>
              <a:gd name="connsiteY69" fmla="*/ 0 h 3401291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78328" h="3402259">
                <a:moveTo>
                  <a:pt x="2186646" y="1275654"/>
                </a:moveTo>
                <a:cubicBezTo>
                  <a:pt x="2177121" y="1578073"/>
                  <a:pt x="2265227" y="1863823"/>
                  <a:pt x="2336664" y="2147192"/>
                </a:cubicBezTo>
                <a:cubicBezTo>
                  <a:pt x="2355714" y="2074961"/>
                  <a:pt x="2379527" y="2012254"/>
                  <a:pt x="2393814" y="1930498"/>
                </a:cubicBezTo>
                <a:cubicBezTo>
                  <a:pt x="2408896" y="1840804"/>
                  <a:pt x="2452552" y="1796355"/>
                  <a:pt x="2474777" y="1711423"/>
                </a:cubicBezTo>
                <a:cubicBezTo>
                  <a:pt x="2450964" y="1663005"/>
                  <a:pt x="2389052" y="1624110"/>
                  <a:pt x="2346189" y="1580454"/>
                </a:cubicBezTo>
                <a:lnTo>
                  <a:pt x="2396196" y="1528067"/>
                </a:lnTo>
                <a:cubicBezTo>
                  <a:pt x="2302534" y="1451073"/>
                  <a:pt x="2242208" y="1378842"/>
                  <a:pt x="2186646" y="1275654"/>
                </a:cubicBezTo>
                <a:close/>
                <a:moveTo>
                  <a:pt x="2784341" y="1175642"/>
                </a:moveTo>
                <a:cubicBezTo>
                  <a:pt x="2724810" y="1340741"/>
                  <a:pt x="2641466" y="1401067"/>
                  <a:pt x="2570029" y="1513779"/>
                </a:cubicBezTo>
                <a:lnTo>
                  <a:pt x="2627179" y="1556642"/>
                </a:lnTo>
                <a:cubicBezTo>
                  <a:pt x="2600192" y="1609030"/>
                  <a:pt x="2597016" y="1651892"/>
                  <a:pt x="2581935" y="1699517"/>
                </a:cubicBezTo>
                <a:cubicBezTo>
                  <a:pt x="2632735" y="1765398"/>
                  <a:pt x="2654961" y="1809848"/>
                  <a:pt x="2655754" y="1882873"/>
                </a:cubicBezTo>
                <a:lnTo>
                  <a:pt x="2667660" y="2249585"/>
                </a:lnTo>
                <a:cubicBezTo>
                  <a:pt x="2754972" y="1925735"/>
                  <a:pt x="2844667" y="1654273"/>
                  <a:pt x="2784341" y="1175642"/>
                </a:cubicBezTo>
                <a:close/>
                <a:moveTo>
                  <a:pt x="2443355" y="968"/>
                </a:moveTo>
                <a:cubicBezTo>
                  <a:pt x="2813216" y="1635"/>
                  <a:pt x="2786681" y="116410"/>
                  <a:pt x="2864576" y="252031"/>
                </a:cubicBezTo>
                <a:cubicBezTo>
                  <a:pt x="2964555" y="425117"/>
                  <a:pt x="2912331" y="530897"/>
                  <a:pt x="2878765" y="645425"/>
                </a:cubicBezTo>
                <a:cubicBezTo>
                  <a:pt x="2938068" y="658134"/>
                  <a:pt x="2911646" y="782760"/>
                  <a:pt x="2830455" y="854999"/>
                </a:cubicBezTo>
                <a:lnTo>
                  <a:pt x="2788464" y="923913"/>
                </a:lnTo>
                <a:cubicBezTo>
                  <a:pt x="2767025" y="989432"/>
                  <a:pt x="2719393" y="1057334"/>
                  <a:pt x="2757485" y="1099042"/>
                </a:cubicBezTo>
                <a:cubicBezTo>
                  <a:pt x="2820546" y="1169560"/>
                  <a:pt x="2888368" y="1244840"/>
                  <a:pt x="2960953" y="1274877"/>
                </a:cubicBezTo>
                <a:cubicBezTo>
                  <a:pt x="3030598" y="1307908"/>
                  <a:pt x="3059763" y="1312363"/>
                  <a:pt x="3155602" y="1338251"/>
                </a:cubicBezTo>
                <a:cubicBezTo>
                  <a:pt x="3293219" y="1364303"/>
                  <a:pt x="3373686" y="1390356"/>
                  <a:pt x="3504160" y="1437840"/>
                </a:cubicBezTo>
                <a:cubicBezTo>
                  <a:pt x="3651514" y="1492726"/>
                  <a:pt x="3689333" y="1547614"/>
                  <a:pt x="3703337" y="1659649"/>
                </a:cubicBezTo>
                <a:cubicBezTo>
                  <a:pt x="3717484" y="1780977"/>
                  <a:pt x="3769728" y="1726089"/>
                  <a:pt x="3755300" y="1871228"/>
                </a:cubicBezTo>
                <a:cubicBezTo>
                  <a:pt x="3741657" y="1956450"/>
                  <a:pt x="3861364" y="1901177"/>
                  <a:pt x="3857246" y="2198331"/>
                </a:cubicBezTo>
                <a:cubicBezTo>
                  <a:pt x="3852648" y="2342455"/>
                  <a:pt x="3900438" y="2434193"/>
                  <a:pt x="3912509" y="2547361"/>
                </a:cubicBezTo>
                <a:cubicBezTo>
                  <a:pt x="3926977" y="2622083"/>
                  <a:pt x="3993834" y="2661087"/>
                  <a:pt x="4032115" y="2716759"/>
                </a:cubicBezTo>
                <a:cubicBezTo>
                  <a:pt x="4072399" y="2749444"/>
                  <a:pt x="4288896" y="2639255"/>
                  <a:pt x="4293462" y="2598122"/>
                </a:cubicBezTo>
                <a:cubicBezTo>
                  <a:pt x="4299750" y="2515288"/>
                  <a:pt x="4332230" y="2430074"/>
                  <a:pt x="4378999" y="2354385"/>
                </a:cubicBezTo>
                <a:cubicBezTo>
                  <a:pt x="4426420" y="2235032"/>
                  <a:pt x="4478603" y="2053765"/>
                  <a:pt x="4540311" y="2072525"/>
                </a:cubicBezTo>
                <a:cubicBezTo>
                  <a:pt x="4577539" y="2084785"/>
                  <a:pt x="4552853" y="2201820"/>
                  <a:pt x="4554362" y="2271230"/>
                </a:cubicBezTo>
                <a:cubicBezTo>
                  <a:pt x="4554386" y="2326479"/>
                  <a:pt x="4632991" y="2269808"/>
                  <a:pt x="4659208" y="2298862"/>
                </a:cubicBezTo>
                <a:cubicBezTo>
                  <a:pt x="4700554" y="2341834"/>
                  <a:pt x="4665699" y="2408620"/>
                  <a:pt x="4640370" y="2456354"/>
                </a:cubicBezTo>
                <a:cubicBezTo>
                  <a:pt x="4606797" y="2493040"/>
                  <a:pt x="4632755" y="2503531"/>
                  <a:pt x="4634901" y="2542598"/>
                </a:cubicBezTo>
                <a:cubicBezTo>
                  <a:pt x="4649408" y="2589633"/>
                  <a:pt x="4559142" y="2569994"/>
                  <a:pt x="4535549" y="2781336"/>
                </a:cubicBezTo>
                <a:cubicBezTo>
                  <a:pt x="4554434" y="2947773"/>
                  <a:pt x="4539981" y="3057058"/>
                  <a:pt x="4489809" y="3178251"/>
                </a:cubicBezTo>
                <a:cubicBezTo>
                  <a:pt x="4430388" y="3307656"/>
                  <a:pt x="4385254" y="3284661"/>
                  <a:pt x="4232964" y="3316434"/>
                </a:cubicBezTo>
                <a:cubicBezTo>
                  <a:pt x="4088438" y="3364862"/>
                  <a:pt x="4032019" y="3422813"/>
                  <a:pt x="3818438" y="3395039"/>
                </a:cubicBezTo>
                <a:cubicBezTo>
                  <a:pt x="3723050" y="3365265"/>
                  <a:pt x="3697742" y="3331562"/>
                  <a:pt x="3605871" y="3292574"/>
                </a:cubicBezTo>
                <a:cubicBezTo>
                  <a:pt x="3549719" y="3258348"/>
                  <a:pt x="3528047" y="3167526"/>
                  <a:pt x="3481527" y="3189685"/>
                </a:cubicBezTo>
                <a:cubicBezTo>
                  <a:pt x="3429139" y="3216704"/>
                  <a:pt x="3464858" y="3322304"/>
                  <a:pt x="3464858" y="3382660"/>
                </a:cubicBezTo>
                <a:lnTo>
                  <a:pt x="1512398" y="3378134"/>
                </a:lnTo>
                <a:lnTo>
                  <a:pt x="1503345" y="3170870"/>
                </a:lnTo>
                <a:cubicBezTo>
                  <a:pt x="1419954" y="3222244"/>
                  <a:pt x="1317513" y="3295050"/>
                  <a:pt x="1179353" y="3279749"/>
                </a:cubicBezTo>
                <a:cubicBezTo>
                  <a:pt x="965244" y="3258852"/>
                  <a:pt x="817813" y="3237953"/>
                  <a:pt x="734673" y="3205150"/>
                </a:cubicBezTo>
                <a:cubicBezTo>
                  <a:pt x="610852" y="3190221"/>
                  <a:pt x="643290" y="3127878"/>
                  <a:pt x="586446" y="3135411"/>
                </a:cubicBezTo>
                <a:cubicBezTo>
                  <a:pt x="503408" y="3123894"/>
                  <a:pt x="462900" y="3136602"/>
                  <a:pt x="443618" y="3074136"/>
                </a:cubicBezTo>
                <a:cubicBezTo>
                  <a:pt x="443139" y="3033127"/>
                  <a:pt x="406941" y="2873057"/>
                  <a:pt x="432655" y="2753468"/>
                </a:cubicBezTo>
                <a:cubicBezTo>
                  <a:pt x="343716" y="2704696"/>
                  <a:pt x="273826" y="2655923"/>
                  <a:pt x="208699" y="2578576"/>
                </a:cubicBezTo>
                <a:cubicBezTo>
                  <a:pt x="185263" y="2553868"/>
                  <a:pt x="145160" y="2543447"/>
                  <a:pt x="116962" y="2490164"/>
                </a:cubicBezTo>
                <a:cubicBezTo>
                  <a:pt x="94989" y="2455970"/>
                  <a:pt x="132229" y="2430302"/>
                  <a:pt x="64952" y="2375792"/>
                </a:cubicBezTo>
                <a:cubicBezTo>
                  <a:pt x="38157" y="2352239"/>
                  <a:pt x="28573" y="2269925"/>
                  <a:pt x="27630" y="2222638"/>
                </a:cubicBezTo>
                <a:cubicBezTo>
                  <a:pt x="35010" y="2192610"/>
                  <a:pt x="-24286" y="2141149"/>
                  <a:pt x="11669" y="2115883"/>
                </a:cubicBezTo>
                <a:cubicBezTo>
                  <a:pt x="46885" y="2082726"/>
                  <a:pt x="177350" y="2287695"/>
                  <a:pt x="303054" y="2228344"/>
                </a:cubicBezTo>
                <a:cubicBezTo>
                  <a:pt x="382752" y="2203447"/>
                  <a:pt x="219561" y="1961856"/>
                  <a:pt x="323070" y="1925053"/>
                </a:cubicBezTo>
                <a:cubicBezTo>
                  <a:pt x="415892" y="1900195"/>
                  <a:pt x="415846" y="2163469"/>
                  <a:pt x="503904" y="2298155"/>
                </a:cubicBezTo>
                <a:cubicBezTo>
                  <a:pt x="550264" y="2363195"/>
                  <a:pt x="565668" y="2423473"/>
                  <a:pt x="578690" y="2495657"/>
                </a:cubicBezTo>
                <a:cubicBezTo>
                  <a:pt x="709923" y="2548284"/>
                  <a:pt x="763521" y="2634024"/>
                  <a:pt x="891247" y="2642492"/>
                </a:cubicBezTo>
                <a:cubicBezTo>
                  <a:pt x="1009449" y="2641435"/>
                  <a:pt x="1057367" y="2674717"/>
                  <a:pt x="1102163" y="2656002"/>
                </a:cubicBezTo>
                <a:cubicBezTo>
                  <a:pt x="1185743" y="2625974"/>
                  <a:pt x="1157404" y="2534032"/>
                  <a:pt x="1171927" y="2482572"/>
                </a:cubicBezTo>
                <a:cubicBezTo>
                  <a:pt x="1230939" y="2381475"/>
                  <a:pt x="1280426" y="2313715"/>
                  <a:pt x="1344201" y="2195950"/>
                </a:cubicBezTo>
                <a:cubicBezTo>
                  <a:pt x="1364351" y="2156725"/>
                  <a:pt x="1303541" y="2160365"/>
                  <a:pt x="1326072" y="2080659"/>
                </a:cubicBezTo>
                <a:cubicBezTo>
                  <a:pt x="1413336" y="1841254"/>
                  <a:pt x="1455359" y="1608991"/>
                  <a:pt x="1516430" y="1581517"/>
                </a:cubicBezTo>
                <a:lnTo>
                  <a:pt x="2014889" y="1374465"/>
                </a:lnTo>
                <a:lnTo>
                  <a:pt x="2161396" y="1189365"/>
                </a:lnTo>
                <a:cubicBezTo>
                  <a:pt x="2225760" y="1076284"/>
                  <a:pt x="2144868" y="1029875"/>
                  <a:pt x="2128270" y="940606"/>
                </a:cubicBezTo>
                <a:lnTo>
                  <a:pt x="2050844" y="873907"/>
                </a:lnTo>
                <a:cubicBezTo>
                  <a:pt x="2029326" y="830361"/>
                  <a:pt x="2034003" y="689184"/>
                  <a:pt x="2014865" y="600394"/>
                </a:cubicBezTo>
                <a:cubicBezTo>
                  <a:pt x="1875314" y="208904"/>
                  <a:pt x="2133628" y="-16727"/>
                  <a:pt x="2443355" y="96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E8B328F-DB57-4B02-A0FC-70E1E347E94B}"/>
              </a:ext>
            </a:extLst>
          </p:cNvPr>
          <p:cNvGrpSpPr/>
          <p:nvPr/>
        </p:nvGrpSpPr>
        <p:grpSpPr>
          <a:xfrm flipH="1">
            <a:off x="10647778" y="5093129"/>
            <a:ext cx="1544222" cy="551701"/>
            <a:chOff x="6607592" y="3847770"/>
            <a:chExt cx="1023769" cy="365760"/>
          </a:xfrm>
        </p:grpSpPr>
        <p:sp>
          <p:nvSpPr>
            <p:cNvPr id="154" name="Arrow: Pentagon 153">
              <a:extLst>
                <a:ext uri="{FF2B5EF4-FFF2-40B4-BE49-F238E27FC236}">
                  <a16:creationId xmlns:a16="http://schemas.microsoft.com/office/drawing/2014/main" id="{F9F666A9-8763-49D7-B80F-AE5173E56818}"/>
                </a:ext>
              </a:extLst>
            </p:cNvPr>
            <p:cNvSpPr/>
            <p:nvPr/>
          </p:nvSpPr>
          <p:spPr>
            <a:xfrm>
              <a:off x="6607592" y="3847770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777EC73-C75D-486F-8591-C5578AAE53A4}"/>
                </a:ext>
              </a:extLst>
            </p:cNvPr>
            <p:cNvSpPr txBox="1"/>
            <p:nvPr/>
          </p:nvSpPr>
          <p:spPr>
            <a:xfrm>
              <a:off x="6640850" y="3857211"/>
              <a:ext cx="773241" cy="3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58CB89F-FDDC-4202-9E9D-D22DA0FA649D}"/>
              </a:ext>
            </a:extLst>
          </p:cNvPr>
          <p:cNvGrpSpPr/>
          <p:nvPr/>
        </p:nvGrpSpPr>
        <p:grpSpPr>
          <a:xfrm>
            <a:off x="6773174" y="4940441"/>
            <a:ext cx="1544222" cy="551701"/>
            <a:chOff x="6607592" y="3847770"/>
            <a:chExt cx="1023769" cy="365760"/>
          </a:xfrm>
        </p:grpSpPr>
        <p:sp>
          <p:nvSpPr>
            <p:cNvPr id="157" name="Arrow: Pentagon 156">
              <a:extLst>
                <a:ext uri="{FF2B5EF4-FFF2-40B4-BE49-F238E27FC236}">
                  <a16:creationId xmlns:a16="http://schemas.microsoft.com/office/drawing/2014/main" id="{9825A853-7EEA-48E3-97E2-A7D30BAF9647}"/>
                </a:ext>
              </a:extLst>
            </p:cNvPr>
            <p:cNvSpPr/>
            <p:nvPr/>
          </p:nvSpPr>
          <p:spPr>
            <a:xfrm>
              <a:off x="6607592" y="3847770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53BC613-4923-49CD-8266-E8CD03EF4C58}"/>
                </a:ext>
              </a:extLst>
            </p:cNvPr>
            <p:cNvSpPr txBox="1"/>
            <p:nvPr/>
          </p:nvSpPr>
          <p:spPr>
            <a:xfrm>
              <a:off x="6640850" y="3857211"/>
              <a:ext cx="773241" cy="3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3CCDEA1-2657-EACD-A6C6-65E9D549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46" y="2236871"/>
            <a:ext cx="2980241" cy="43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8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0"/>
            <a:ext cx="12192000" cy="1764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GitHub Links: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A3DD2-DCCD-DD83-A274-78BD847FD754}"/>
              </a:ext>
            </a:extLst>
          </p:cNvPr>
          <p:cNvSpPr txBox="1"/>
          <p:nvPr/>
        </p:nvSpPr>
        <p:spPr>
          <a:xfrm>
            <a:off x="1138518" y="21147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https://github.com/vishalchavan5/stock-market-forecasting</a:t>
            </a:r>
          </a:p>
        </p:txBody>
      </p:sp>
      <p:sp>
        <p:nvSpPr>
          <p:cNvPr id="7" name="Block Arc 14">
            <a:extLst>
              <a:ext uri="{FF2B5EF4-FFF2-40B4-BE49-F238E27FC236}">
                <a16:creationId xmlns:a16="http://schemas.microsoft.com/office/drawing/2014/main" id="{52AFCA90-1623-AF1E-03C1-E2E87A2CEA87}"/>
              </a:ext>
            </a:extLst>
          </p:cNvPr>
          <p:cNvSpPr/>
          <p:nvPr/>
        </p:nvSpPr>
        <p:spPr>
          <a:xfrm rot="16200000">
            <a:off x="439193" y="2015560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47E95-B760-E7B8-5180-BAF25B6D4449}"/>
              </a:ext>
            </a:extLst>
          </p:cNvPr>
          <p:cNvSpPr txBox="1"/>
          <p:nvPr/>
        </p:nvSpPr>
        <p:spPr>
          <a:xfrm>
            <a:off x="1138518" y="2834022"/>
            <a:ext cx="8005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https://github.com/sohamjondhale/Stock-Market-Prediction-by-LSTM-Model</a:t>
            </a:r>
          </a:p>
        </p:txBody>
      </p:sp>
      <p:sp>
        <p:nvSpPr>
          <p:cNvPr id="10" name="Block Arc 14">
            <a:extLst>
              <a:ext uri="{FF2B5EF4-FFF2-40B4-BE49-F238E27FC236}">
                <a16:creationId xmlns:a16="http://schemas.microsoft.com/office/drawing/2014/main" id="{93DD382B-499E-A125-00BB-F56CD4689834}"/>
              </a:ext>
            </a:extLst>
          </p:cNvPr>
          <p:cNvSpPr/>
          <p:nvPr/>
        </p:nvSpPr>
        <p:spPr>
          <a:xfrm rot="16200000">
            <a:off x="439193" y="2734801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Block Arc 14">
            <a:extLst>
              <a:ext uri="{FF2B5EF4-FFF2-40B4-BE49-F238E27FC236}">
                <a16:creationId xmlns:a16="http://schemas.microsoft.com/office/drawing/2014/main" id="{BF2873EB-7D77-78E1-2050-957F96AE56EA}"/>
              </a:ext>
            </a:extLst>
          </p:cNvPr>
          <p:cNvSpPr/>
          <p:nvPr/>
        </p:nvSpPr>
        <p:spPr>
          <a:xfrm rot="16200000">
            <a:off x="439192" y="3380000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Block Arc 14">
            <a:extLst>
              <a:ext uri="{FF2B5EF4-FFF2-40B4-BE49-F238E27FC236}">
                <a16:creationId xmlns:a16="http://schemas.microsoft.com/office/drawing/2014/main" id="{DFCD644B-1A48-85C0-9E42-B14083DB4411}"/>
              </a:ext>
            </a:extLst>
          </p:cNvPr>
          <p:cNvSpPr/>
          <p:nvPr/>
        </p:nvSpPr>
        <p:spPr>
          <a:xfrm rot="16200000">
            <a:off x="439192" y="4044551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Block Arc 14">
            <a:extLst>
              <a:ext uri="{FF2B5EF4-FFF2-40B4-BE49-F238E27FC236}">
                <a16:creationId xmlns:a16="http://schemas.microsoft.com/office/drawing/2014/main" id="{F8267C93-1844-CE93-BDC3-E72D41DEB080}"/>
              </a:ext>
            </a:extLst>
          </p:cNvPr>
          <p:cNvSpPr/>
          <p:nvPr/>
        </p:nvSpPr>
        <p:spPr>
          <a:xfrm rot="16200000">
            <a:off x="439192" y="5378228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Block Arc 14">
            <a:extLst>
              <a:ext uri="{FF2B5EF4-FFF2-40B4-BE49-F238E27FC236}">
                <a16:creationId xmlns:a16="http://schemas.microsoft.com/office/drawing/2014/main" id="{13C8B097-1F3F-9C01-6EB6-D76EAED84B03}"/>
              </a:ext>
            </a:extLst>
          </p:cNvPr>
          <p:cNvSpPr/>
          <p:nvPr/>
        </p:nvSpPr>
        <p:spPr>
          <a:xfrm rot="16200000">
            <a:off x="439192" y="4759964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0A4A332B-C92C-8BC5-7A29-9683BEF58F86}"/>
              </a:ext>
            </a:extLst>
          </p:cNvPr>
          <p:cNvSpPr/>
          <p:nvPr/>
        </p:nvSpPr>
        <p:spPr>
          <a:xfrm rot="16200000">
            <a:off x="439192" y="6056828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1C5CB2-8191-82E2-CBE5-432CC3630537}"/>
              </a:ext>
            </a:extLst>
          </p:cNvPr>
          <p:cNvSpPr txBox="1"/>
          <p:nvPr/>
        </p:nvSpPr>
        <p:spPr>
          <a:xfrm>
            <a:off x="1138518" y="34699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https://github.com/Mani512996/Data-Science-project.git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2CFBCA-971D-D229-F2FF-74891C65DE5D}"/>
              </a:ext>
            </a:extLst>
          </p:cNvPr>
          <p:cNvSpPr txBox="1"/>
          <p:nvPr/>
        </p:nvSpPr>
        <p:spPr>
          <a:xfrm>
            <a:off x="1138518" y="40878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https://github.com/charannandi2508/Project-.git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18F021-80F2-E222-820E-FB3345B6268B}"/>
              </a:ext>
            </a:extLst>
          </p:cNvPr>
          <p:cNvSpPr txBox="1"/>
          <p:nvPr/>
        </p:nvSpPr>
        <p:spPr>
          <a:xfrm>
            <a:off x="1138518" y="48591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https://github.com/hithindra/Projects-Data-Science-.git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997215-A799-A5C6-1136-C953A371581F}"/>
              </a:ext>
            </a:extLst>
          </p:cNvPr>
          <p:cNvSpPr txBox="1"/>
          <p:nvPr/>
        </p:nvSpPr>
        <p:spPr>
          <a:xfrm>
            <a:off x="1138518" y="5445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https://github.com/Rakeshprojec/my-project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04867-0DD1-D13D-EEBF-0ABAA57F17A0}"/>
              </a:ext>
            </a:extLst>
          </p:cNvPr>
          <p:cNvSpPr txBox="1"/>
          <p:nvPr/>
        </p:nvSpPr>
        <p:spPr>
          <a:xfrm>
            <a:off x="1138518" y="6156049"/>
            <a:ext cx="776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https://github.com/mrfaraaz/Stockmarket-Prediction-By-LSTM</a:t>
            </a:r>
          </a:p>
        </p:txBody>
      </p:sp>
    </p:spTree>
    <p:extLst>
      <p:ext uri="{BB962C8B-B14F-4D97-AF65-F5344CB8AC3E}">
        <p14:creationId xmlns:p14="http://schemas.microsoft.com/office/powerpoint/2010/main" val="342809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8043102" y="3828013"/>
            <a:ext cx="498151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ExcelR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&amp; AI Variant team. 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PROJECT -- P132 (</a:t>
            </a: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Group 3)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63057F-D15A-46AD-B4EC-C237A5008335}"/>
              </a:ext>
            </a:extLst>
          </p:cNvPr>
          <p:cNvGrpSpPr/>
          <p:nvPr/>
        </p:nvGrpSpPr>
        <p:grpSpPr>
          <a:xfrm>
            <a:off x="3790357" y="1804828"/>
            <a:ext cx="2546898" cy="2822827"/>
            <a:chOff x="3790357" y="1727004"/>
            <a:chExt cx="2546898" cy="282282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D2DAD0F-97B3-4B17-A1F3-55C96040494E}"/>
                </a:ext>
              </a:extLst>
            </p:cNvPr>
            <p:cNvSpPr/>
            <p:nvPr/>
          </p:nvSpPr>
          <p:spPr>
            <a:xfrm rot="20419300">
              <a:off x="3790357" y="2577464"/>
              <a:ext cx="1591629" cy="1972367"/>
            </a:xfrm>
            <a:custGeom>
              <a:avLst/>
              <a:gdLst>
                <a:gd name="connsiteX0" fmla="*/ 760649 w 1591629"/>
                <a:gd name="connsiteY0" fmla="*/ 0 h 1972367"/>
                <a:gd name="connsiteX1" fmla="*/ 795715 w 1591629"/>
                <a:gd name="connsiteY1" fmla="*/ 13842 h 1972367"/>
                <a:gd name="connsiteX2" fmla="*/ 1152838 w 1591629"/>
                <a:gd name="connsiteY2" fmla="*/ 196556 h 1972367"/>
                <a:gd name="connsiteX3" fmla="*/ 1196210 w 1591629"/>
                <a:gd name="connsiteY3" fmla="*/ 213167 h 1972367"/>
                <a:gd name="connsiteX4" fmla="*/ 1261729 w 1591629"/>
                <a:gd name="connsiteY4" fmla="*/ 339129 h 1972367"/>
                <a:gd name="connsiteX5" fmla="*/ 1204515 w 1591629"/>
                <a:gd name="connsiteY5" fmla="*/ 402340 h 1972367"/>
                <a:gd name="connsiteX6" fmla="*/ 1122386 w 1591629"/>
                <a:gd name="connsiteY6" fmla="*/ 429101 h 1972367"/>
                <a:gd name="connsiteX7" fmla="*/ 1115927 w 1591629"/>
                <a:gd name="connsiteY7" fmla="*/ 432793 h 1972367"/>
                <a:gd name="connsiteX8" fmla="*/ 1205899 w 1591629"/>
                <a:gd name="connsiteY8" fmla="*/ 485854 h 1972367"/>
                <a:gd name="connsiteX9" fmla="*/ 1354931 w 1591629"/>
                <a:gd name="connsiteY9" fmla="*/ 569367 h 1972367"/>
                <a:gd name="connsiteX10" fmla="*/ 1447673 w 1591629"/>
                <a:gd name="connsiteY10" fmla="*/ 631656 h 1972367"/>
                <a:gd name="connsiteX11" fmla="*/ 1531186 w 1591629"/>
                <a:gd name="connsiteY11" fmla="*/ 681487 h 1972367"/>
                <a:gd name="connsiteX12" fmla="*/ 1591629 w 1591629"/>
                <a:gd name="connsiteY12" fmla="*/ 712029 h 1972367"/>
                <a:gd name="connsiteX13" fmla="*/ 1142918 w 1591629"/>
                <a:gd name="connsiteY13" fmla="*/ 1972367 h 1972367"/>
                <a:gd name="connsiteX14" fmla="*/ 1137497 w 1591629"/>
                <a:gd name="connsiteY14" fmla="*/ 1967119 h 1972367"/>
                <a:gd name="connsiteX15" fmla="*/ 1111313 w 1591629"/>
                <a:gd name="connsiteY15" fmla="*/ 1921728 h 1972367"/>
                <a:gd name="connsiteX16" fmla="*/ 1006575 w 1591629"/>
                <a:gd name="connsiteY16" fmla="*/ 1776849 h 1972367"/>
                <a:gd name="connsiteX17" fmla="*/ 949361 w 1591629"/>
                <a:gd name="connsiteY17" fmla="*/ 1677187 h 1972367"/>
                <a:gd name="connsiteX18" fmla="*/ 878767 w 1591629"/>
                <a:gd name="connsiteY18" fmla="*/ 1515697 h 1972367"/>
                <a:gd name="connsiteX19" fmla="*/ 763879 w 1591629"/>
                <a:gd name="connsiteY19" fmla="*/ 1288227 h 1972367"/>
                <a:gd name="connsiteX20" fmla="*/ 751421 w 1591629"/>
                <a:gd name="connsiteY20" fmla="*/ 1258698 h 1972367"/>
                <a:gd name="connsiteX21" fmla="*/ 708972 w 1591629"/>
                <a:gd name="connsiteY21" fmla="*/ 1229629 h 1972367"/>
                <a:gd name="connsiteX22" fmla="*/ 657295 w 1591629"/>
                <a:gd name="connsiteY22" fmla="*/ 1208866 h 1972367"/>
                <a:gd name="connsiteX23" fmla="*/ 626382 w 1591629"/>
                <a:gd name="connsiteY23" fmla="*/ 1176568 h 1972367"/>
                <a:gd name="connsiteX24" fmla="*/ 501804 w 1591629"/>
                <a:gd name="connsiteY24" fmla="*/ 1111511 h 1972367"/>
                <a:gd name="connsiteX25" fmla="*/ 408140 w 1591629"/>
                <a:gd name="connsiteY25" fmla="*/ 1116125 h 1972367"/>
                <a:gd name="connsiteX26" fmla="*/ 340776 w 1591629"/>
                <a:gd name="connsiteY26" fmla="*/ 1093978 h 1972367"/>
                <a:gd name="connsiteX27" fmla="*/ 313092 w 1591629"/>
                <a:gd name="connsiteY27" fmla="*/ 1069985 h 1972367"/>
                <a:gd name="connsiteX28" fmla="*/ 255417 w 1591629"/>
                <a:gd name="connsiteY28" fmla="*/ 991086 h 1972367"/>
                <a:gd name="connsiteX29" fmla="*/ 248034 w 1591629"/>
                <a:gd name="connsiteY29" fmla="*/ 868354 h 1972367"/>
                <a:gd name="connsiteX30" fmla="*/ 278025 w 1591629"/>
                <a:gd name="connsiteY30" fmla="*/ 822214 h 1972367"/>
                <a:gd name="connsiteX31" fmla="*/ 318628 w 1591629"/>
                <a:gd name="connsiteY31" fmla="*/ 768230 h 1972367"/>
                <a:gd name="connsiteX32" fmla="*/ 331086 w 1591629"/>
                <a:gd name="connsiteY32" fmla="*/ 747928 h 1972367"/>
                <a:gd name="connsiteX33" fmla="*/ 349080 w 1591629"/>
                <a:gd name="connsiteY33" fmla="*/ 725320 h 1972367"/>
                <a:gd name="connsiteX34" fmla="*/ 351849 w 1591629"/>
                <a:gd name="connsiteY34" fmla="*/ 653342 h 1972367"/>
                <a:gd name="connsiteX35" fmla="*/ 303402 w 1591629"/>
                <a:gd name="connsiteY35" fmla="*/ 567060 h 1972367"/>
                <a:gd name="connsiteX36" fmla="*/ 319551 w 1591629"/>
                <a:gd name="connsiteY36" fmla="*/ 546297 h 1972367"/>
                <a:gd name="connsiteX37" fmla="*/ 348619 w 1591629"/>
                <a:gd name="connsiteY37" fmla="*/ 553679 h 1972367"/>
                <a:gd name="connsiteX38" fmla="*/ 369382 w 1591629"/>
                <a:gd name="connsiteY38" fmla="*/ 553218 h 1972367"/>
                <a:gd name="connsiteX39" fmla="*/ 367998 w 1591629"/>
                <a:gd name="connsiteY39" fmla="*/ 537992 h 1972367"/>
                <a:gd name="connsiteX40" fmla="*/ 350004 w 1591629"/>
                <a:gd name="connsiteY40" fmla="*/ 527380 h 1972367"/>
                <a:gd name="connsiteX41" fmla="*/ 269259 w 1591629"/>
                <a:gd name="connsiteY41" fmla="*/ 520458 h 1972367"/>
                <a:gd name="connsiteX42" fmla="*/ 103155 w 1591629"/>
                <a:gd name="connsiteY42" fmla="*/ 475703 h 1972367"/>
                <a:gd name="connsiteX43" fmla="*/ 21948 w 1591629"/>
                <a:gd name="connsiteY43" fmla="*/ 412491 h 1972367"/>
                <a:gd name="connsiteX44" fmla="*/ 724 w 1591629"/>
                <a:gd name="connsiteY44" fmla="*/ 318366 h 1972367"/>
                <a:gd name="connsiteX45" fmla="*/ 45480 w 1591629"/>
                <a:gd name="connsiteY45" fmla="*/ 166104 h 1972367"/>
                <a:gd name="connsiteX46" fmla="*/ 65320 w 1591629"/>
                <a:gd name="connsiteY46" fmla="*/ 164258 h 1972367"/>
                <a:gd name="connsiteX47" fmla="*/ 58860 w 1591629"/>
                <a:gd name="connsiteY47" fmla="*/ 152262 h 1972367"/>
                <a:gd name="connsiteX48" fmla="*/ 83776 w 1591629"/>
                <a:gd name="connsiteY48" fmla="*/ 188712 h 1972367"/>
                <a:gd name="connsiteX49" fmla="*/ 72702 w 1591629"/>
                <a:gd name="connsiteY49" fmla="*/ 269457 h 1972367"/>
                <a:gd name="connsiteX50" fmla="*/ 70395 w 1591629"/>
                <a:gd name="connsiteY50" fmla="*/ 326671 h 1972367"/>
                <a:gd name="connsiteX51" fmla="*/ 90697 w 1591629"/>
                <a:gd name="connsiteY51" fmla="*/ 351125 h 1972367"/>
                <a:gd name="connsiteX52" fmla="*/ 229117 w 1591629"/>
                <a:gd name="connsiteY52" fmla="*/ 382500 h 1972367"/>
                <a:gd name="connsiteX53" fmla="*/ 458894 w 1591629"/>
                <a:gd name="connsiteY53" fmla="*/ 374195 h 1972367"/>
                <a:gd name="connsiteX54" fmla="*/ 487039 w 1591629"/>
                <a:gd name="connsiteY54" fmla="*/ 357585 h 1972367"/>
                <a:gd name="connsiteX55" fmla="*/ 676674 w 1591629"/>
                <a:gd name="connsiteY55" fmla="*/ 278685 h 1972367"/>
                <a:gd name="connsiteX56" fmla="*/ 780489 w 1591629"/>
                <a:gd name="connsiteY56" fmla="*/ 262998 h 1972367"/>
                <a:gd name="connsiteX57" fmla="*/ 838626 w 1591629"/>
                <a:gd name="connsiteY57" fmla="*/ 252385 h 1972367"/>
                <a:gd name="connsiteX58" fmla="*/ 886149 w 1591629"/>
                <a:gd name="connsiteY58" fmla="*/ 262075 h 1972367"/>
                <a:gd name="connsiteX59" fmla="*/ 915218 w 1591629"/>
                <a:gd name="connsiteY59" fmla="*/ 266227 h 1972367"/>
                <a:gd name="connsiteX60" fmla="*/ 943363 w 1591629"/>
                <a:gd name="connsiteY60" fmla="*/ 259306 h 1972367"/>
                <a:gd name="connsiteX61" fmla="*/ 996885 w 1591629"/>
                <a:gd name="connsiteY61" fmla="*/ 279608 h 1972367"/>
                <a:gd name="connsiteX62" fmla="*/ 1013496 w 1591629"/>
                <a:gd name="connsiteY62" fmla="*/ 288375 h 1972367"/>
                <a:gd name="connsiteX63" fmla="*/ 1075784 w 1591629"/>
                <a:gd name="connsiteY63" fmla="*/ 288375 h 1972367"/>
                <a:gd name="connsiteX64" fmla="*/ 1057328 w 1591629"/>
                <a:gd name="connsiteY64" fmla="*/ 269457 h 1972367"/>
                <a:gd name="connsiteX65" fmla="*/ 922139 w 1591629"/>
                <a:gd name="connsiteY65" fmla="*/ 180869 h 1972367"/>
                <a:gd name="connsiteX66" fmla="*/ 775414 w 1591629"/>
                <a:gd name="connsiteY66" fmla="*/ 59521 h 1972367"/>
                <a:gd name="connsiteX67" fmla="*/ 750037 w 1591629"/>
                <a:gd name="connsiteY67" fmla="*/ 11535 h 1972367"/>
                <a:gd name="connsiteX68" fmla="*/ 760649 w 1591629"/>
                <a:gd name="connsiteY68" fmla="*/ 0 h 197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91629" h="1972367">
                  <a:moveTo>
                    <a:pt x="760649" y="0"/>
                  </a:moveTo>
                  <a:cubicBezTo>
                    <a:pt x="774491" y="461"/>
                    <a:pt x="786026" y="5075"/>
                    <a:pt x="795715" y="13842"/>
                  </a:cubicBezTo>
                  <a:cubicBezTo>
                    <a:pt x="897684" y="108429"/>
                    <a:pt x="1025492" y="151800"/>
                    <a:pt x="1152838" y="196556"/>
                  </a:cubicBezTo>
                  <a:cubicBezTo>
                    <a:pt x="1167603" y="202093"/>
                    <a:pt x="1182368" y="206707"/>
                    <a:pt x="1196210" y="213167"/>
                  </a:cubicBezTo>
                  <a:cubicBezTo>
                    <a:pt x="1244657" y="234852"/>
                    <a:pt x="1271879" y="288375"/>
                    <a:pt x="1261729" y="339129"/>
                  </a:cubicBezTo>
                  <a:cubicBezTo>
                    <a:pt x="1255269" y="371427"/>
                    <a:pt x="1234506" y="391728"/>
                    <a:pt x="1204515" y="402340"/>
                  </a:cubicBezTo>
                  <a:cubicBezTo>
                    <a:pt x="1177292" y="412030"/>
                    <a:pt x="1149608" y="420335"/>
                    <a:pt x="1122386" y="429101"/>
                  </a:cubicBezTo>
                  <a:cubicBezTo>
                    <a:pt x="1120541" y="430024"/>
                    <a:pt x="1118695" y="431408"/>
                    <a:pt x="1115927" y="432793"/>
                  </a:cubicBezTo>
                  <a:cubicBezTo>
                    <a:pt x="1144994" y="453094"/>
                    <a:pt x="1175908" y="468782"/>
                    <a:pt x="1205899" y="485854"/>
                  </a:cubicBezTo>
                  <a:cubicBezTo>
                    <a:pt x="1255269" y="513538"/>
                    <a:pt x="1306023" y="540299"/>
                    <a:pt x="1354931" y="569367"/>
                  </a:cubicBezTo>
                  <a:cubicBezTo>
                    <a:pt x="1387229" y="588284"/>
                    <a:pt x="1420450" y="606740"/>
                    <a:pt x="1447673" y="631656"/>
                  </a:cubicBezTo>
                  <a:cubicBezTo>
                    <a:pt x="1472588" y="654726"/>
                    <a:pt x="1501195" y="668106"/>
                    <a:pt x="1531186" y="681487"/>
                  </a:cubicBezTo>
                  <a:lnTo>
                    <a:pt x="1591629" y="712029"/>
                  </a:lnTo>
                  <a:lnTo>
                    <a:pt x="1142918" y="1972367"/>
                  </a:lnTo>
                  <a:lnTo>
                    <a:pt x="1137497" y="1967119"/>
                  </a:lnTo>
                  <a:cubicBezTo>
                    <a:pt x="1126885" y="1953335"/>
                    <a:pt x="1118234" y="1938108"/>
                    <a:pt x="1111313" y="1921728"/>
                  </a:cubicBezTo>
                  <a:cubicBezTo>
                    <a:pt x="1087781" y="1864976"/>
                    <a:pt x="1053638" y="1816991"/>
                    <a:pt x="1006575" y="1776849"/>
                  </a:cubicBezTo>
                  <a:cubicBezTo>
                    <a:pt x="976122" y="1751011"/>
                    <a:pt x="957205" y="1716867"/>
                    <a:pt x="949361" y="1677187"/>
                  </a:cubicBezTo>
                  <a:cubicBezTo>
                    <a:pt x="937826" y="1618128"/>
                    <a:pt x="911526" y="1565067"/>
                    <a:pt x="878767" y="1515697"/>
                  </a:cubicBezTo>
                  <a:cubicBezTo>
                    <a:pt x="831243" y="1444180"/>
                    <a:pt x="792947" y="1368972"/>
                    <a:pt x="763879" y="1288227"/>
                  </a:cubicBezTo>
                  <a:cubicBezTo>
                    <a:pt x="760188" y="1278076"/>
                    <a:pt x="755112" y="1268848"/>
                    <a:pt x="751421" y="1258698"/>
                  </a:cubicBezTo>
                  <a:cubicBezTo>
                    <a:pt x="744500" y="1238396"/>
                    <a:pt x="735272" y="1225015"/>
                    <a:pt x="708972" y="1229629"/>
                  </a:cubicBezTo>
                  <a:cubicBezTo>
                    <a:pt x="689593" y="1233321"/>
                    <a:pt x="672060" y="1222247"/>
                    <a:pt x="657295" y="1208866"/>
                  </a:cubicBezTo>
                  <a:cubicBezTo>
                    <a:pt x="646222" y="1198716"/>
                    <a:pt x="635148" y="1188565"/>
                    <a:pt x="626382" y="1176568"/>
                  </a:cubicBezTo>
                  <a:cubicBezTo>
                    <a:pt x="595929" y="1133197"/>
                    <a:pt x="552558" y="1116125"/>
                    <a:pt x="501804" y="1111511"/>
                  </a:cubicBezTo>
                  <a:cubicBezTo>
                    <a:pt x="469967" y="1108281"/>
                    <a:pt x="439053" y="1109204"/>
                    <a:pt x="408140" y="1116125"/>
                  </a:cubicBezTo>
                  <a:cubicBezTo>
                    <a:pt x="381840" y="1121662"/>
                    <a:pt x="358308" y="1117048"/>
                    <a:pt x="340776" y="1093978"/>
                  </a:cubicBezTo>
                  <a:cubicBezTo>
                    <a:pt x="333393" y="1083827"/>
                    <a:pt x="323703" y="1075983"/>
                    <a:pt x="313092" y="1069985"/>
                  </a:cubicBezTo>
                  <a:cubicBezTo>
                    <a:pt x="281716" y="1052452"/>
                    <a:pt x="264183" y="1025229"/>
                    <a:pt x="255417" y="991086"/>
                  </a:cubicBezTo>
                  <a:cubicBezTo>
                    <a:pt x="245266" y="950483"/>
                    <a:pt x="234654" y="910341"/>
                    <a:pt x="248034" y="868354"/>
                  </a:cubicBezTo>
                  <a:cubicBezTo>
                    <a:pt x="254032" y="849898"/>
                    <a:pt x="262338" y="834210"/>
                    <a:pt x="278025" y="822214"/>
                  </a:cubicBezTo>
                  <a:cubicBezTo>
                    <a:pt x="296481" y="808372"/>
                    <a:pt x="311246" y="790839"/>
                    <a:pt x="318628" y="768230"/>
                  </a:cubicBezTo>
                  <a:cubicBezTo>
                    <a:pt x="320935" y="760848"/>
                    <a:pt x="326472" y="754388"/>
                    <a:pt x="331086" y="747928"/>
                  </a:cubicBezTo>
                  <a:cubicBezTo>
                    <a:pt x="336623" y="740085"/>
                    <a:pt x="343083" y="733164"/>
                    <a:pt x="349080" y="725320"/>
                  </a:cubicBezTo>
                  <a:cubicBezTo>
                    <a:pt x="374919" y="691638"/>
                    <a:pt x="374919" y="687485"/>
                    <a:pt x="351849" y="653342"/>
                  </a:cubicBezTo>
                  <a:cubicBezTo>
                    <a:pt x="333393" y="625658"/>
                    <a:pt x="314937" y="598435"/>
                    <a:pt x="303402" y="567060"/>
                  </a:cubicBezTo>
                  <a:cubicBezTo>
                    <a:pt x="298326" y="552756"/>
                    <a:pt x="303864" y="544913"/>
                    <a:pt x="319551" y="546297"/>
                  </a:cubicBezTo>
                  <a:cubicBezTo>
                    <a:pt x="329241" y="547220"/>
                    <a:pt x="338930" y="550911"/>
                    <a:pt x="348619" y="553679"/>
                  </a:cubicBezTo>
                  <a:cubicBezTo>
                    <a:pt x="355540" y="555525"/>
                    <a:pt x="363846" y="558755"/>
                    <a:pt x="369382" y="553218"/>
                  </a:cubicBezTo>
                  <a:cubicBezTo>
                    <a:pt x="371689" y="550911"/>
                    <a:pt x="369843" y="543067"/>
                    <a:pt x="367998" y="537992"/>
                  </a:cubicBezTo>
                  <a:cubicBezTo>
                    <a:pt x="364768" y="530148"/>
                    <a:pt x="357847" y="525995"/>
                    <a:pt x="350004" y="527380"/>
                  </a:cubicBezTo>
                  <a:cubicBezTo>
                    <a:pt x="322320" y="531993"/>
                    <a:pt x="296019" y="525073"/>
                    <a:pt x="269259" y="520458"/>
                  </a:cubicBezTo>
                  <a:cubicBezTo>
                    <a:pt x="212506" y="510769"/>
                    <a:pt x="155754" y="500157"/>
                    <a:pt x="103155" y="475703"/>
                  </a:cubicBezTo>
                  <a:cubicBezTo>
                    <a:pt x="71318" y="460938"/>
                    <a:pt x="44557" y="440175"/>
                    <a:pt x="21948" y="412491"/>
                  </a:cubicBezTo>
                  <a:cubicBezTo>
                    <a:pt x="-1122" y="383884"/>
                    <a:pt x="-1122" y="351586"/>
                    <a:pt x="724" y="318366"/>
                  </a:cubicBezTo>
                  <a:cubicBezTo>
                    <a:pt x="3954" y="264382"/>
                    <a:pt x="22410" y="214551"/>
                    <a:pt x="45480" y="166104"/>
                  </a:cubicBezTo>
                  <a:cubicBezTo>
                    <a:pt x="48248" y="160106"/>
                    <a:pt x="48710" y="160567"/>
                    <a:pt x="65320" y="164258"/>
                  </a:cubicBezTo>
                  <a:cubicBezTo>
                    <a:pt x="64859" y="159183"/>
                    <a:pt x="55631" y="158721"/>
                    <a:pt x="58860" y="152262"/>
                  </a:cubicBezTo>
                  <a:cubicBezTo>
                    <a:pt x="75009" y="157337"/>
                    <a:pt x="82853" y="168411"/>
                    <a:pt x="83776" y="188712"/>
                  </a:cubicBezTo>
                  <a:cubicBezTo>
                    <a:pt x="85160" y="216396"/>
                    <a:pt x="76855" y="242696"/>
                    <a:pt x="72702" y="269457"/>
                  </a:cubicBezTo>
                  <a:cubicBezTo>
                    <a:pt x="69473" y="288375"/>
                    <a:pt x="65320" y="307292"/>
                    <a:pt x="70395" y="326671"/>
                  </a:cubicBezTo>
                  <a:cubicBezTo>
                    <a:pt x="73164" y="338667"/>
                    <a:pt x="79162" y="346511"/>
                    <a:pt x="90697" y="351125"/>
                  </a:cubicBezTo>
                  <a:cubicBezTo>
                    <a:pt x="134991" y="369581"/>
                    <a:pt x="182054" y="377886"/>
                    <a:pt x="229117" y="382500"/>
                  </a:cubicBezTo>
                  <a:cubicBezTo>
                    <a:pt x="305709" y="389882"/>
                    <a:pt x="382763" y="388498"/>
                    <a:pt x="458894" y="374195"/>
                  </a:cubicBezTo>
                  <a:cubicBezTo>
                    <a:pt x="470890" y="371888"/>
                    <a:pt x="479195" y="366351"/>
                    <a:pt x="487039" y="357585"/>
                  </a:cubicBezTo>
                  <a:cubicBezTo>
                    <a:pt x="536870" y="299448"/>
                    <a:pt x="601005" y="274533"/>
                    <a:pt x="676674" y="278685"/>
                  </a:cubicBezTo>
                  <a:cubicBezTo>
                    <a:pt x="712202" y="280531"/>
                    <a:pt x="746346" y="270841"/>
                    <a:pt x="780489" y="262998"/>
                  </a:cubicBezTo>
                  <a:cubicBezTo>
                    <a:pt x="799868" y="258845"/>
                    <a:pt x="818785" y="254692"/>
                    <a:pt x="838626" y="252385"/>
                  </a:cubicBezTo>
                  <a:cubicBezTo>
                    <a:pt x="855697" y="250540"/>
                    <a:pt x="871846" y="251463"/>
                    <a:pt x="886149" y="262075"/>
                  </a:cubicBezTo>
                  <a:cubicBezTo>
                    <a:pt x="894916" y="268534"/>
                    <a:pt x="905067" y="268996"/>
                    <a:pt x="915218" y="266227"/>
                  </a:cubicBezTo>
                  <a:cubicBezTo>
                    <a:pt x="924907" y="263920"/>
                    <a:pt x="934135" y="261613"/>
                    <a:pt x="943363" y="259306"/>
                  </a:cubicBezTo>
                  <a:cubicBezTo>
                    <a:pt x="965972" y="253308"/>
                    <a:pt x="984428" y="259306"/>
                    <a:pt x="996885" y="279608"/>
                  </a:cubicBezTo>
                  <a:cubicBezTo>
                    <a:pt x="1001038" y="286529"/>
                    <a:pt x="1005652" y="288375"/>
                    <a:pt x="1013496" y="288375"/>
                  </a:cubicBezTo>
                  <a:cubicBezTo>
                    <a:pt x="1033797" y="287913"/>
                    <a:pt x="1054099" y="288375"/>
                    <a:pt x="1075784" y="288375"/>
                  </a:cubicBezTo>
                  <a:cubicBezTo>
                    <a:pt x="1071632" y="279147"/>
                    <a:pt x="1063788" y="274533"/>
                    <a:pt x="1057328" y="269457"/>
                  </a:cubicBezTo>
                  <a:cubicBezTo>
                    <a:pt x="1014880" y="235775"/>
                    <a:pt x="966894" y="210860"/>
                    <a:pt x="922139" y="180869"/>
                  </a:cubicBezTo>
                  <a:cubicBezTo>
                    <a:pt x="869078" y="144879"/>
                    <a:pt x="822015" y="102892"/>
                    <a:pt x="775414" y="59521"/>
                  </a:cubicBezTo>
                  <a:cubicBezTo>
                    <a:pt x="761572" y="46601"/>
                    <a:pt x="750498" y="31837"/>
                    <a:pt x="750037" y="11535"/>
                  </a:cubicBezTo>
                  <a:cubicBezTo>
                    <a:pt x="750037" y="3230"/>
                    <a:pt x="751882" y="0"/>
                    <a:pt x="760649" y="0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Up Arrow 7">
              <a:extLst>
                <a:ext uri="{FF2B5EF4-FFF2-40B4-BE49-F238E27FC236}">
                  <a16:creationId xmlns:a16="http://schemas.microsoft.com/office/drawing/2014/main" id="{FD8A3A8F-7A66-498A-A4EE-DF03A2D293CA}"/>
                </a:ext>
              </a:extLst>
            </p:cNvPr>
            <p:cNvSpPr/>
            <p:nvPr/>
          </p:nvSpPr>
          <p:spPr>
            <a:xfrm rot="10800000" flipV="1">
              <a:off x="4826586" y="1727004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34CADF-12F2-461A-8B3C-53D24C5AE5D5}"/>
              </a:ext>
            </a:extLst>
          </p:cNvPr>
          <p:cNvGrpSpPr/>
          <p:nvPr/>
        </p:nvGrpSpPr>
        <p:grpSpPr>
          <a:xfrm>
            <a:off x="5843802" y="2872859"/>
            <a:ext cx="2503314" cy="3047413"/>
            <a:chOff x="5843802" y="2795035"/>
            <a:chExt cx="2503314" cy="304741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585548-67A4-48F0-91B0-7E0D1D67B362}"/>
                </a:ext>
              </a:extLst>
            </p:cNvPr>
            <p:cNvSpPr/>
            <p:nvPr/>
          </p:nvSpPr>
          <p:spPr>
            <a:xfrm rot="2082747" flipH="1">
              <a:off x="6613404" y="2795035"/>
              <a:ext cx="1733712" cy="1835947"/>
            </a:xfrm>
            <a:custGeom>
              <a:avLst/>
              <a:gdLst>
                <a:gd name="connsiteX0" fmla="*/ 975077 w 1504382"/>
                <a:gd name="connsiteY0" fmla="*/ 0 h 1640133"/>
                <a:gd name="connsiteX1" fmla="*/ 910776 w 1504382"/>
                <a:gd name="connsiteY1" fmla="*/ 0 h 1640133"/>
                <a:gd name="connsiteX2" fmla="*/ 870129 w 1504382"/>
                <a:gd name="connsiteY2" fmla="*/ 13549 h 1640133"/>
                <a:gd name="connsiteX3" fmla="*/ 795723 w 1504382"/>
                <a:gd name="connsiteY3" fmla="*/ 17683 h 1640133"/>
                <a:gd name="connsiteX4" fmla="*/ 602132 w 1504382"/>
                <a:gd name="connsiteY4" fmla="*/ 95073 h 1640133"/>
                <a:gd name="connsiteX5" fmla="*/ 562174 w 1504382"/>
                <a:gd name="connsiteY5" fmla="*/ 126076 h 1640133"/>
                <a:gd name="connsiteX6" fmla="*/ 541505 w 1504382"/>
                <a:gd name="connsiteY6" fmla="*/ 175450 h 1640133"/>
                <a:gd name="connsiteX7" fmla="*/ 545409 w 1504382"/>
                <a:gd name="connsiteY7" fmla="*/ 200481 h 1640133"/>
                <a:gd name="connsiteX8" fmla="*/ 499250 w 1504382"/>
                <a:gd name="connsiteY8" fmla="*/ 294866 h 1640133"/>
                <a:gd name="connsiteX9" fmla="*/ 421860 w 1504382"/>
                <a:gd name="connsiteY9" fmla="*/ 339417 h 1640133"/>
                <a:gd name="connsiteX10" fmla="*/ 411755 w 1504382"/>
                <a:gd name="connsiteY10" fmla="*/ 406244 h 1640133"/>
                <a:gd name="connsiteX11" fmla="*/ 454010 w 1504382"/>
                <a:gd name="connsiteY11" fmla="*/ 449877 h 1640133"/>
                <a:gd name="connsiteX12" fmla="*/ 533468 w 1504382"/>
                <a:gd name="connsiteY12" fmla="*/ 471693 h 1640133"/>
                <a:gd name="connsiteX13" fmla="*/ 571359 w 1504382"/>
                <a:gd name="connsiteY13" fmla="*/ 448499 h 1640133"/>
                <a:gd name="connsiteX14" fmla="*/ 589272 w 1504382"/>
                <a:gd name="connsiteY14" fmla="*/ 433802 h 1640133"/>
                <a:gd name="connsiteX15" fmla="*/ 607643 w 1504382"/>
                <a:gd name="connsiteY15" fmla="*/ 439772 h 1640133"/>
                <a:gd name="connsiteX16" fmla="*/ 599606 w 1504382"/>
                <a:gd name="connsiteY16" fmla="*/ 456307 h 1640133"/>
                <a:gd name="connsiteX17" fmla="*/ 551839 w 1504382"/>
                <a:gd name="connsiteY17" fmla="*/ 478812 h 1640133"/>
                <a:gd name="connsiteX18" fmla="*/ 528875 w 1504382"/>
                <a:gd name="connsiteY18" fmla="*/ 503155 h 1640133"/>
                <a:gd name="connsiteX19" fmla="*/ 559188 w 1504382"/>
                <a:gd name="connsiteY19" fmla="*/ 540128 h 1640133"/>
                <a:gd name="connsiteX20" fmla="*/ 611548 w 1504382"/>
                <a:gd name="connsiteY20" fmla="*/ 537142 h 1640133"/>
                <a:gd name="connsiteX21" fmla="*/ 635201 w 1504382"/>
                <a:gd name="connsiteY21" fmla="*/ 533468 h 1640133"/>
                <a:gd name="connsiteX22" fmla="*/ 653113 w 1504382"/>
                <a:gd name="connsiteY22" fmla="*/ 538061 h 1640133"/>
                <a:gd name="connsiteX23" fmla="*/ 654262 w 1504382"/>
                <a:gd name="connsiteY23" fmla="*/ 560336 h 1640133"/>
                <a:gd name="connsiteX24" fmla="*/ 640942 w 1504382"/>
                <a:gd name="connsiteY24" fmla="*/ 575493 h 1640133"/>
                <a:gd name="connsiteX25" fmla="*/ 529104 w 1504382"/>
                <a:gd name="connsiteY25" fmla="*/ 699272 h 1640133"/>
                <a:gd name="connsiteX26" fmla="*/ 504303 w 1504382"/>
                <a:gd name="connsiteY26" fmla="*/ 764032 h 1640133"/>
                <a:gd name="connsiteX27" fmla="*/ 469626 w 1504382"/>
                <a:gd name="connsiteY27" fmla="*/ 805139 h 1640133"/>
                <a:gd name="connsiteX28" fmla="*/ 302674 w 1504382"/>
                <a:gd name="connsiteY28" fmla="*/ 902739 h 1640133"/>
                <a:gd name="connsiteX29" fmla="*/ 175220 w 1504382"/>
                <a:gd name="connsiteY29" fmla="*/ 992301 h 1640133"/>
                <a:gd name="connsiteX30" fmla="*/ 88414 w 1504382"/>
                <a:gd name="connsiteY30" fmla="*/ 1090360 h 1640133"/>
                <a:gd name="connsiteX31" fmla="*/ 5282 w 1504382"/>
                <a:gd name="connsiteY31" fmla="*/ 1293137 h 1640133"/>
                <a:gd name="connsiteX32" fmla="*/ 0 w 1504382"/>
                <a:gd name="connsiteY32" fmla="*/ 1303012 h 1640133"/>
                <a:gd name="connsiteX33" fmla="*/ 0 w 1504382"/>
                <a:gd name="connsiteY33" fmla="*/ 1378795 h 1640133"/>
                <a:gd name="connsiteX34" fmla="*/ 30313 w 1504382"/>
                <a:gd name="connsiteY34" fmla="*/ 1362720 h 1640133"/>
                <a:gd name="connsiteX35" fmla="*/ 30543 w 1504382"/>
                <a:gd name="connsiteY35" fmla="*/ 1387751 h 1640133"/>
                <a:gd name="connsiteX36" fmla="*/ 39729 w 1504382"/>
                <a:gd name="connsiteY36" fmla="*/ 1427710 h 1640133"/>
                <a:gd name="connsiteX37" fmla="*/ 52130 w 1504382"/>
                <a:gd name="connsiteY37" fmla="*/ 1435977 h 1640133"/>
                <a:gd name="connsiteX38" fmla="*/ 60626 w 1504382"/>
                <a:gd name="connsiteY38" fmla="*/ 1425183 h 1640133"/>
                <a:gd name="connsiteX39" fmla="*/ 64301 w 1504382"/>
                <a:gd name="connsiteY39" fmla="*/ 1413931 h 1640133"/>
                <a:gd name="connsiteX40" fmla="*/ 67975 w 1504382"/>
                <a:gd name="connsiteY40" fmla="*/ 1430925 h 1640133"/>
                <a:gd name="connsiteX41" fmla="*/ 76013 w 1504382"/>
                <a:gd name="connsiteY41" fmla="*/ 1441029 h 1640133"/>
                <a:gd name="connsiteX42" fmla="*/ 88414 w 1504382"/>
                <a:gd name="connsiteY42" fmla="*/ 1431614 h 1640133"/>
                <a:gd name="connsiteX43" fmla="*/ 94384 w 1504382"/>
                <a:gd name="connsiteY43" fmla="*/ 1408419 h 1640133"/>
                <a:gd name="connsiteX44" fmla="*/ 99896 w 1504382"/>
                <a:gd name="connsiteY44" fmla="*/ 1398085 h 1640133"/>
                <a:gd name="connsiteX45" fmla="*/ 108393 w 1504382"/>
                <a:gd name="connsiteY45" fmla="*/ 1410946 h 1640133"/>
                <a:gd name="connsiteX46" fmla="*/ 126305 w 1504382"/>
                <a:gd name="connsiteY46" fmla="*/ 1413012 h 1640133"/>
                <a:gd name="connsiteX47" fmla="*/ 135721 w 1504382"/>
                <a:gd name="connsiteY47" fmla="*/ 1392344 h 1640133"/>
                <a:gd name="connsiteX48" fmla="*/ 158226 w 1504382"/>
                <a:gd name="connsiteY48" fmla="*/ 1370069 h 1640133"/>
                <a:gd name="connsiteX49" fmla="*/ 202318 w 1504382"/>
                <a:gd name="connsiteY49" fmla="*/ 1329192 h 1640133"/>
                <a:gd name="connsiteX50" fmla="*/ 213341 w 1504382"/>
                <a:gd name="connsiteY50" fmla="*/ 1287166 h 1640133"/>
                <a:gd name="connsiteX51" fmla="*/ 217475 w 1504382"/>
                <a:gd name="connsiteY51" fmla="*/ 1270402 h 1640133"/>
                <a:gd name="connsiteX52" fmla="*/ 244343 w 1504382"/>
                <a:gd name="connsiteY52" fmla="*/ 1249964 h 1640133"/>
                <a:gd name="connsiteX53" fmla="*/ 338269 w 1504382"/>
                <a:gd name="connsiteY53" fmla="*/ 1253408 h 1640133"/>
                <a:gd name="connsiteX54" fmla="*/ 531401 w 1504382"/>
                <a:gd name="connsiteY54" fmla="*/ 1270862 h 1640133"/>
                <a:gd name="connsiteX55" fmla="*/ 543572 w 1504382"/>
                <a:gd name="connsiteY55" fmla="*/ 1273847 h 1640133"/>
                <a:gd name="connsiteX56" fmla="*/ 547017 w 1504382"/>
                <a:gd name="connsiteY56" fmla="*/ 1295204 h 1640133"/>
                <a:gd name="connsiteX57" fmla="*/ 401651 w 1504382"/>
                <a:gd name="connsiteY57" fmla="*/ 1398775 h 1640133"/>
                <a:gd name="connsiteX58" fmla="*/ 375931 w 1504382"/>
                <a:gd name="connsiteY58" fmla="*/ 1415998 h 1640133"/>
                <a:gd name="connsiteX59" fmla="*/ 351358 w 1504382"/>
                <a:gd name="connsiteY59" fmla="*/ 1432762 h 1640133"/>
                <a:gd name="connsiteX60" fmla="*/ 329083 w 1504382"/>
                <a:gd name="connsiteY60" fmla="*/ 1468357 h 1640133"/>
                <a:gd name="connsiteX61" fmla="*/ 324720 w 1504382"/>
                <a:gd name="connsiteY61" fmla="*/ 1541614 h 1640133"/>
                <a:gd name="connsiteX62" fmla="*/ 340565 w 1504382"/>
                <a:gd name="connsiteY62" fmla="*/ 1564579 h 1640133"/>
                <a:gd name="connsiteX63" fmla="*/ 372256 w 1504382"/>
                <a:gd name="connsiteY63" fmla="*/ 1563890 h 1640133"/>
                <a:gd name="connsiteX64" fmla="*/ 396599 w 1504382"/>
                <a:gd name="connsiteY64" fmla="*/ 1557689 h 1640133"/>
                <a:gd name="connsiteX65" fmla="*/ 396369 w 1504382"/>
                <a:gd name="connsiteY65" fmla="*/ 1559756 h 1640133"/>
                <a:gd name="connsiteX66" fmla="*/ 413133 w 1504382"/>
                <a:gd name="connsiteY66" fmla="*/ 1592825 h 1640133"/>
                <a:gd name="connsiteX67" fmla="*/ 519919 w 1504382"/>
                <a:gd name="connsiteY67" fmla="*/ 1582491 h 1640133"/>
                <a:gd name="connsiteX68" fmla="*/ 544261 w 1504382"/>
                <a:gd name="connsiteY68" fmla="*/ 1577669 h 1640133"/>
                <a:gd name="connsiteX69" fmla="*/ 517852 w 1504382"/>
                <a:gd name="connsiteY69" fmla="*/ 1608211 h 1640133"/>
                <a:gd name="connsiteX70" fmla="*/ 511192 w 1504382"/>
                <a:gd name="connsiteY70" fmla="*/ 1617397 h 1640133"/>
                <a:gd name="connsiteX71" fmla="*/ 512111 w 1504382"/>
                <a:gd name="connsiteY71" fmla="*/ 1628880 h 1640133"/>
                <a:gd name="connsiteX72" fmla="*/ 521067 w 1504382"/>
                <a:gd name="connsiteY72" fmla="*/ 1629569 h 1640133"/>
                <a:gd name="connsiteX73" fmla="*/ 531401 w 1504382"/>
                <a:gd name="connsiteY73" fmla="*/ 1627732 h 1640133"/>
                <a:gd name="connsiteX74" fmla="*/ 533698 w 1504382"/>
                <a:gd name="connsiteY74" fmla="*/ 1631636 h 1640133"/>
                <a:gd name="connsiteX75" fmla="*/ 523109 w 1504382"/>
                <a:gd name="connsiteY75" fmla="*/ 1640133 h 1640133"/>
                <a:gd name="connsiteX76" fmla="*/ 1503385 w 1504382"/>
                <a:gd name="connsiteY76" fmla="*/ 1569052 h 1640133"/>
                <a:gd name="connsiteX77" fmla="*/ 1504382 w 1504382"/>
                <a:gd name="connsiteY77" fmla="*/ 1556426 h 1640133"/>
                <a:gd name="connsiteX78" fmla="*/ 1497751 w 1504382"/>
                <a:gd name="connsiteY78" fmla="*/ 1472491 h 1640133"/>
                <a:gd name="connsiteX79" fmla="*/ 1444244 w 1504382"/>
                <a:gd name="connsiteY79" fmla="*/ 1240319 h 1640133"/>
                <a:gd name="connsiteX80" fmla="*/ 1420131 w 1504382"/>
                <a:gd name="connsiteY80" fmla="*/ 950046 h 1640133"/>
                <a:gd name="connsiteX81" fmla="*/ 1393492 w 1504382"/>
                <a:gd name="connsiteY81" fmla="*/ 736934 h 1640133"/>
                <a:gd name="connsiteX82" fmla="*/ 1295893 w 1504382"/>
                <a:gd name="connsiteY82" fmla="*/ 546328 h 1640133"/>
                <a:gd name="connsiteX83" fmla="*/ 1242385 w 1504382"/>
                <a:gd name="connsiteY83" fmla="*/ 456766 h 1640133"/>
                <a:gd name="connsiteX84" fmla="*/ 1221717 w 1504382"/>
                <a:gd name="connsiteY84" fmla="*/ 386035 h 1640133"/>
                <a:gd name="connsiteX85" fmla="*/ 1066246 w 1504382"/>
                <a:gd name="connsiteY85" fmla="*/ 122401 h 1640133"/>
                <a:gd name="connsiteX86" fmla="*/ 1046727 w 1504382"/>
                <a:gd name="connsiteY86" fmla="*/ 108393 h 1640133"/>
                <a:gd name="connsiteX87" fmla="*/ 1018021 w 1504382"/>
                <a:gd name="connsiteY87" fmla="*/ 53967 h 1640133"/>
                <a:gd name="connsiteX88" fmla="*/ 994367 w 1504382"/>
                <a:gd name="connsiteY88" fmla="*/ 11712 h 1640133"/>
                <a:gd name="connsiteX89" fmla="*/ 975077 w 1504382"/>
                <a:gd name="connsiteY89" fmla="*/ 0 h 1640133"/>
                <a:gd name="connsiteX0" fmla="*/ 975077 w 1504382"/>
                <a:gd name="connsiteY0" fmla="*/ 0 h 1631636"/>
                <a:gd name="connsiteX1" fmla="*/ 910776 w 1504382"/>
                <a:gd name="connsiteY1" fmla="*/ 0 h 1631636"/>
                <a:gd name="connsiteX2" fmla="*/ 870129 w 1504382"/>
                <a:gd name="connsiteY2" fmla="*/ 13549 h 1631636"/>
                <a:gd name="connsiteX3" fmla="*/ 795723 w 1504382"/>
                <a:gd name="connsiteY3" fmla="*/ 17683 h 1631636"/>
                <a:gd name="connsiteX4" fmla="*/ 602132 w 1504382"/>
                <a:gd name="connsiteY4" fmla="*/ 95073 h 1631636"/>
                <a:gd name="connsiteX5" fmla="*/ 562174 w 1504382"/>
                <a:gd name="connsiteY5" fmla="*/ 126076 h 1631636"/>
                <a:gd name="connsiteX6" fmla="*/ 541505 w 1504382"/>
                <a:gd name="connsiteY6" fmla="*/ 175450 h 1631636"/>
                <a:gd name="connsiteX7" fmla="*/ 545409 w 1504382"/>
                <a:gd name="connsiteY7" fmla="*/ 200481 h 1631636"/>
                <a:gd name="connsiteX8" fmla="*/ 499250 w 1504382"/>
                <a:gd name="connsiteY8" fmla="*/ 294866 h 1631636"/>
                <a:gd name="connsiteX9" fmla="*/ 421860 w 1504382"/>
                <a:gd name="connsiteY9" fmla="*/ 339417 h 1631636"/>
                <a:gd name="connsiteX10" fmla="*/ 411755 w 1504382"/>
                <a:gd name="connsiteY10" fmla="*/ 406244 h 1631636"/>
                <a:gd name="connsiteX11" fmla="*/ 454010 w 1504382"/>
                <a:gd name="connsiteY11" fmla="*/ 449877 h 1631636"/>
                <a:gd name="connsiteX12" fmla="*/ 533468 w 1504382"/>
                <a:gd name="connsiteY12" fmla="*/ 471693 h 1631636"/>
                <a:gd name="connsiteX13" fmla="*/ 571359 w 1504382"/>
                <a:gd name="connsiteY13" fmla="*/ 448499 h 1631636"/>
                <a:gd name="connsiteX14" fmla="*/ 589272 w 1504382"/>
                <a:gd name="connsiteY14" fmla="*/ 433802 h 1631636"/>
                <a:gd name="connsiteX15" fmla="*/ 607643 w 1504382"/>
                <a:gd name="connsiteY15" fmla="*/ 439772 h 1631636"/>
                <a:gd name="connsiteX16" fmla="*/ 599606 w 1504382"/>
                <a:gd name="connsiteY16" fmla="*/ 456307 h 1631636"/>
                <a:gd name="connsiteX17" fmla="*/ 551839 w 1504382"/>
                <a:gd name="connsiteY17" fmla="*/ 478812 h 1631636"/>
                <a:gd name="connsiteX18" fmla="*/ 528875 w 1504382"/>
                <a:gd name="connsiteY18" fmla="*/ 503155 h 1631636"/>
                <a:gd name="connsiteX19" fmla="*/ 559188 w 1504382"/>
                <a:gd name="connsiteY19" fmla="*/ 540128 h 1631636"/>
                <a:gd name="connsiteX20" fmla="*/ 611548 w 1504382"/>
                <a:gd name="connsiteY20" fmla="*/ 537142 h 1631636"/>
                <a:gd name="connsiteX21" fmla="*/ 635201 w 1504382"/>
                <a:gd name="connsiteY21" fmla="*/ 533468 h 1631636"/>
                <a:gd name="connsiteX22" fmla="*/ 653113 w 1504382"/>
                <a:gd name="connsiteY22" fmla="*/ 538061 h 1631636"/>
                <a:gd name="connsiteX23" fmla="*/ 654262 w 1504382"/>
                <a:gd name="connsiteY23" fmla="*/ 560336 h 1631636"/>
                <a:gd name="connsiteX24" fmla="*/ 640942 w 1504382"/>
                <a:gd name="connsiteY24" fmla="*/ 575493 h 1631636"/>
                <a:gd name="connsiteX25" fmla="*/ 529104 w 1504382"/>
                <a:gd name="connsiteY25" fmla="*/ 699272 h 1631636"/>
                <a:gd name="connsiteX26" fmla="*/ 504303 w 1504382"/>
                <a:gd name="connsiteY26" fmla="*/ 764032 h 1631636"/>
                <a:gd name="connsiteX27" fmla="*/ 469626 w 1504382"/>
                <a:gd name="connsiteY27" fmla="*/ 805139 h 1631636"/>
                <a:gd name="connsiteX28" fmla="*/ 302674 w 1504382"/>
                <a:gd name="connsiteY28" fmla="*/ 902739 h 1631636"/>
                <a:gd name="connsiteX29" fmla="*/ 175220 w 1504382"/>
                <a:gd name="connsiteY29" fmla="*/ 992301 h 1631636"/>
                <a:gd name="connsiteX30" fmla="*/ 88414 w 1504382"/>
                <a:gd name="connsiteY30" fmla="*/ 1090360 h 1631636"/>
                <a:gd name="connsiteX31" fmla="*/ 5282 w 1504382"/>
                <a:gd name="connsiteY31" fmla="*/ 1293137 h 1631636"/>
                <a:gd name="connsiteX32" fmla="*/ 0 w 1504382"/>
                <a:gd name="connsiteY32" fmla="*/ 1303012 h 1631636"/>
                <a:gd name="connsiteX33" fmla="*/ 0 w 1504382"/>
                <a:gd name="connsiteY33" fmla="*/ 1378795 h 1631636"/>
                <a:gd name="connsiteX34" fmla="*/ 30313 w 1504382"/>
                <a:gd name="connsiteY34" fmla="*/ 1362720 h 1631636"/>
                <a:gd name="connsiteX35" fmla="*/ 30543 w 1504382"/>
                <a:gd name="connsiteY35" fmla="*/ 1387751 h 1631636"/>
                <a:gd name="connsiteX36" fmla="*/ 39729 w 1504382"/>
                <a:gd name="connsiteY36" fmla="*/ 1427710 h 1631636"/>
                <a:gd name="connsiteX37" fmla="*/ 52130 w 1504382"/>
                <a:gd name="connsiteY37" fmla="*/ 1435977 h 1631636"/>
                <a:gd name="connsiteX38" fmla="*/ 60626 w 1504382"/>
                <a:gd name="connsiteY38" fmla="*/ 1425183 h 1631636"/>
                <a:gd name="connsiteX39" fmla="*/ 64301 w 1504382"/>
                <a:gd name="connsiteY39" fmla="*/ 1413931 h 1631636"/>
                <a:gd name="connsiteX40" fmla="*/ 67975 w 1504382"/>
                <a:gd name="connsiteY40" fmla="*/ 1430925 h 1631636"/>
                <a:gd name="connsiteX41" fmla="*/ 76013 w 1504382"/>
                <a:gd name="connsiteY41" fmla="*/ 1441029 h 1631636"/>
                <a:gd name="connsiteX42" fmla="*/ 88414 w 1504382"/>
                <a:gd name="connsiteY42" fmla="*/ 1431614 h 1631636"/>
                <a:gd name="connsiteX43" fmla="*/ 94384 w 1504382"/>
                <a:gd name="connsiteY43" fmla="*/ 1408419 h 1631636"/>
                <a:gd name="connsiteX44" fmla="*/ 99896 w 1504382"/>
                <a:gd name="connsiteY44" fmla="*/ 1398085 h 1631636"/>
                <a:gd name="connsiteX45" fmla="*/ 108393 w 1504382"/>
                <a:gd name="connsiteY45" fmla="*/ 1410946 h 1631636"/>
                <a:gd name="connsiteX46" fmla="*/ 126305 w 1504382"/>
                <a:gd name="connsiteY46" fmla="*/ 1413012 h 1631636"/>
                <a:gd name="connsiteX47" fmla="*/ 135721 w 1504382"/>
                <a:gd name="connsiteY47" fmla="*/ 1392344 h 1631636"/>
                <a:gd name="connsiteX48" fmla="*/ 158226 w 1504382"/>
                <a:gd name="connsiteY48" fmla="*/ 1370069 h 1631636"/>
                <a:gd name="connsiteX49" fmla="*/ 202318 w 1504382"/>
                <a:gd name="connsiteY49" fmla="*/ 1329192 h 1631636"/>
                <a:gd name="connsiteX50" fmla="*/ 213341 w 1504382"/>
                <a:gd name="connsiteY50" fmla="*/ 1287166 h 1631636"/>
                <a:gd name="connsiteX51" fmla="*/ 217475 w 1504382"/>
                <a:gd name="connsiteY51" fmla="*/ 1270402 h 1631636"/>
                <a:gd name="connsiteX52" fmla="*/ 244343 w 1504382"/>
                <a:gd name="connsiteY52" fmla="*/ 1249964 h 1631636"/>
                <a:gd name="connsiteX53" fmla="*/ 338269 w 1504382"/>
                <a:gd name="connsiteY53" fmla="*/ 1253408 h 1631636"/>
                <a:gd name="connsiteX54" fmla="*/ 531401 w 1504382"/>
                <a:gd name="connsiteY54" fmla="*/ 1270862 h 1631636"/>
                <a:gd name="connsiteX55" fmla="*/ 543572 w 1504382"/>
                <a:gd name="connsiteY55" fmla="*/ 1273847 h 1631636"/>
                <a:gd name="connsiteX56" fmla="*/ 547017 w 1504382"/>
                <a:gd name="connsiteY56" fmla="*/ 1295204 h 1631636"/>
                <a:gd name="connsiteX57" fmla="*/ 401651 w 1504382"/>
                <a:gd name="connsiteY57" fmla="*/ 1398775 h 1631636"/>
                <a:gd name="connsiteX58" fmla="*/ 375931 w 1504382"/>
                <a:gd name="connsiteY58" fmla="*/ 1415998 h 1631636"/>
                <a:gd name="connsiteX59" fmla="*/ 351358 w 1504382"/>
                <a:gd name="connsiteY59" fmla="*/ 1432762 h 1631636"/>
                <a:gd name="connsiteX60" fmla="*/ 329083 w 1504382"/>
                <a:gd name="connsiteY60" fmla="*/ 1468357 h 1631636"/>
                <a:gd name="connsiteX61" fmla="*/ 324720 w 1504382"/>
                <a:gd name="connsiteY61" fmla="*/ 1541614 h 1631636"/>
                <a:gd name="connsiteX62" fmla="*/ 340565 w 1504382"/>
                <a:gd name="connsiteY62" fmla="*/ 1564579 h 1631636"/>
                <a:gd name="connsiteX63" fmla="*/ 372256 w 1504382"/>
                <a:gd name="connsiteY63" fmla="*/ 1563890 h 1631636"/>
                <a:gd name="connsiteX64" fmla="*/ 396599 w 1504382"/>
                <a:gd name="connsiteY64" fmla="*/ 1557689 h 1631636"/>
                <a:gd name="connsiteX65" fmla="*/ 396369 w 1504382"/>
                <a:gd name="connsiteY65" fmla="*/ 1559756 h 1631636"/>
                <a:gd name="connsiteX66" fmla="*/ 413133 w 1504382"/>
                <a:gd name="connsiteY66" fmla="*/ 1592825 h 1631636"/>
                <a:gd name="connsiteX67" fmla="*/ 519919 w 1504382"/>
                <a:gd name="connsiteY67" fmla="*/ 1582491 h 1631636"/>
                <a:gd name="connsiteX68" fmla="*/ 544261 w 1504382"/>
                <a:gd name="connsiteY68" fmla="*/ 1577669 h 1631636"/>
                <a:gd name="connsiteX69" fmla="*/ 517852 w 1504382"/>
                <a:gd name="connsiteY69" fmla="*/ 1608211 h 1631636"/>
                <a:gd name="connsiteX70" fmla="*/ 511192 w 1504382"/>
                <a:gd name="connsiteY70" fmla="*/ 1617397 h 1631636"/>
                <a:gd name="connsiteX71" fmla="*/ 512111 w 1504382"/>
                <a:gd name="connsiteY71" fmla="*/ 1628880 h 1631636"/>
                <a:gd name="connsiteX72" fmla="*/ 521067 w 1504382"/>
                <a:gd name="connsiteY72" fmla="*/ 1629569 h 1631636"/>
                <a:gd name="connsiteX73" fmla="*/ 531401 w 1504382"/>
                <a:gd name="connsiteY73" fmla="*/ 1627732 h 1631636"/>
                <a:gd name="connsiteX74" fmla="*/ 533698 w 1504382"/>
                <a:gd name="connsiteY74" fmla="*/ 1631636 h 1631636"/>
                <a:gd name="connsiteX75" fmla="*/ 1503385 w 1504382"/>
                <a:gd name="connsiteY75" fmla="*/ 1569052 h 1631636"/>
                <a:gd name="connsiteX76" fmla="*/ 1504382 w 1504382"/>
                <a:gd name="connsiteY76" fmla="*/ 1556426 h 1631636"/>
                <a:gd name="connsiteX77" fmla="*/ 1497751 w 1504382"/>
                <a:gd name="connsiteY77" fmla="*/ 1472491 h 1631636"/>
                <a:gd name="connsiteX78" fmla="*/ 1444244 w 1504382"/>
                <a:gd name="connsiteY78" fmla="*/ 1240319 h 1631636"/>
                <a:gd name="connsiteX79" fmla="*/ 1420131 w 1504382"/>
                <a:gd name="connsiteY79" fmla="*/ 950046 h 1631636"/>
                <a:gd name="connsiteX80" fmla="*/ 1393492 w 1504382"/>
                <a:gd name="connsiteY80" fmla="*/ 736934 h 1631636"/>
                <a:gd name="connsiteX81" fmla="*/ 1295893 w 1504382"/>
                <a:gd name="connsiteY81" fmla="*/ 546328 h 1631636"/>
                <a:gd name="connsiteX82" fmla="*/ 1242385 w 1504382"/>
                <a:gd name="connsiteY82" fmla="*/ 456766 h 1631636"/>
                <a:gd name="connsiteX83" fmla="*/ 1221717 w 1504382"/>
                <a:gd name="connsiteY83" fmla="*/ 386035 h 1631636"/>
                <a:gd name="connsiteX84" fmla="*/ 1066246 w 1504382"/>
                <a:gd name="connsiteY84" fmla="*/ 122401 h 1631636"/>
                <a:gd name="connsiteX85" fmla="*/ 1046727 w 1504382"/>
                <a:gd name="connsiteY85" fmla="*/ 108393 h 1631636"/>
                <a:gd name="connsiteX86" fmla="*/ 1018021 w 1504382"/>
                <a:gd name="connsiteY86" fmla="*/ 53967 h 1631636"/>
                <a:gd name="connsiteX87" fmla="*/ 994367 w 1504382"/>
                <a:gd name="connsiteY87" fmla="*/ 11712 h 1631636"/>
                <a:gd name="connsiteX88" fmla="*/ 975077 w 1504382"/>
                <a:gd name="connsiteY88" fmla="*/ 0 h 1631636"/>
                <a:gd name="connsiteX0" fmla="*/ 975077 w 1504382"/>
                <a:gd name="connsiteY0" fmla="*/ 0 h 1629830"/>
                <a:gd name="connsiteX1" fmla="*/ 910776 w 1504382"/>
                <a:gd name="connsiteY1" fmla="*/ 0 h 1629830"/>
                <a:gd name="connsiteX2" fmla="*/ 870129 w 1504382"/>
                <a:gd name="connsiteY2" fmla="*/ 13549 h 1629830"/>
                <a:gd name="connsiteX3" fmla="*/ 795723 w 1504382"/>
                <a:gd name="connsiteY3" fmla="*/ 17683 h 1629830"/>
                <a:gd name="connsiteX4" fmla="*/ 602132 w 1504382"/>
                <a:gd name="connsiteY4" fmla="*/ 95073 h 1629830"/>
                <a:gd name="connsiteX5" fmla="*/ 562174 w 1504382"/>
                <a:gd name="connsiteY5" fmla="*/ 126076 h 1629830"/>
                <a:gd name="connsiteX6" fmla="*/ 541505 w 1504382"/>
                <a:gd name="connsiteY6" fmla="*/ 175450 h 1629830"/>
                <a:gd name="connsiteX7" fmla="*/ 545409 w 1504382"/>
                <a:gd name="connsiteY7" fmla="*/ 200481 h 1629830"/>
                <a:gd name="connsiteX8" fmla="*/ 499250 w 1504382"/>
                <a:gd name="connsiteY8" fmla="*/ 294866 h 1629830"/>
                <a:gd name="connsiteX9" fmla="*/ 421860 w 1504382"/>
                <a:gd name="connsiteY9" fmla="*/ 339417 h 1629830"/>
                <a:gd name="connsiteX10" fmla="*/ 411755 w 1504382"/>
                <a:gd name="connsiteY10" fmla="*/ 406244 h 1629830"/>
                <a:gd name="connsiteX11" fmla="*/ 454010 w 1504382"/>
                <a:gd name="connsiteY11" fmla="*/ 449877 h 1629830"/>
                <a:gd name="connsiteX12" fmla="*/ 533468 w 1504382"/>
                <a:gd name="connsiteY12" fmla="*/ 471693 h 1629830"/>
                <a:gd name="connsiteX13" fmla="*/ 571359 w 1504382"/>
                <a:gd name="connsiteY13" fmla="*/ 448499 h 1629830"/>
                <a:gd name="connsiteX14" fmla="*/ 589272 w 1504382"/>
                <a:gd name="connsiteY14" fmla="*/ 433802 h 1629830"/>
                <a:gd name="connsiteX15" fmla="*/ 607643 w 1504382"/>
                <a:gd name="connsiteY15" fmla="*/ 439772 h 1629830"/>
                <a:gd name="connsiteX16" fmla="*/ 599606 w 1504382"/>
                <a:gd name="connsiteY16" fmla="*/ 456307 h 1629830"/>
                <a:gd name="connsiteX17" fmla="*/ 551839 w 1504382"/>
                <a:gd name="connsiteY17" fmla="*/ 478812 h 1629830"/>
                <a:gd name="connsiteX18" fmla="*/ 528875 w 1504382"/>
                <a:gd name="connsiteY18" fmla="*/ 503155 h 1629830"/>
                <a:gd name="connsiteX19" fmla="*/ 559188 w 1504382"/>
                <a:gd name="connsiteY19" fmla="*/ 540128 h 1629830"/>
                <a:gd name="connsiteX20" fmla="*/ 611548 w 1504382"/>
                <a:gd name="connsiteY20" fmla="*/ 537142 h 1629830"/>
                <a:gd name="connsiteX21" fmla="*/ 635201 w 1504382"/>
                <a:gd name="connsiteY21" fmla="*/ 533468 h 1629830"/>
                <a:gd name="connsiteX22" fmla="*/ 653113 w 1504382"/>
                <a:gd name="connsiteY22" fmla="*/ 538061 h 1629830"/>
                <a:gd name="connsiteX23" fmla="*/ 654262 w 1504382"/>
                <a:gd name="connsiteY23" fmla="*/ 560336 h 1629830"/>
                <a:gd name="connsiteX24" fmla="*/ 640942 w 1504382"/>
                <a:gd name="connsiteY24" fmla="*/ 575493 h 1629830"/>
                <a:gd name="connsiteX25" fmla="*/ 529104 w 1504382"/>
                <a:gd name="connsiteY25" fmla="*/ 699272 h 1629830"/>
                <a:gd name="connsiteX26" fmla="*/ 504303 w 1504382"/>
                <a:gd name="connsiteY26" fmla="*/ 764032 h 1629830"/>
                <a:gd name="connsiteX27" fmla="*/ 469626 w 1504382"/>
                <a:gd name="connsiteY27" fmla="*/ 805139 h 1629830"/>
                <a:gd name="connsiteX28" fmla="*/ 302674 w 1504382"/>
                <a:gd name="connsiteY28" fmla="*/ 902739 h 1629830"/>
                <a:gd name="connsiteX29" fmla="*/ 175220 w 1504382"/>
                <a:gd name="connsiteY29" fmla="*/ 992301 h 1629830"/>
                <a:gd name="connsiteX30" fmla="*/ 88414 w 1504382"/>
                <a:gd name="connsiteY30" fmla="*/ 1090360 h 1629830"/>
                <a:gd name="connsiteX31" fmla="*/ 5282 w 1504382"/>
                <a:gd name="connsiteY31" fmla="*/ 1293137 h 1629830"/>
                <a:gd name="connsiteX32" fmla="*/ 0 w 1504382"/>
                <a:gd name="connsiteY32" fmla="*/ 1303012 h 1629830"/>
                <a:gd name="connsiteX33" fmla="*/ 0 w 1504382"/>
                <a:gd name="connsiteY33" fmla="*/ 1378795 h 1629830"/>
                <a:gd name="connsiteX34" fmla="*/ 30313 w 1504382"/>
                <a:gd name="connsiteY34" fmla="*/ 1362720 h 1629830"/>
                <a:gd name="connsiteX35" fmla="*/ 30543 w 1504382"/>
                <a:gd name="connsiteY35" fmla="*/ 1387751 h 1629830"/>
                <a:gd name="connsiteX36" fmla="*/ 39729 w 1504382"/>
                <a:gd name="connsiteY36" fmla="*/ 1427710 h 1629830"/>
                <a:gd name="connsiteX37" fmla="*/ 52130 w 1504382"/>
                <a:gd name="connsiteY37" fmla="*/ 1435977 h 1629830"/>
                <a:gd name="connsiteX38" fmla="*/ 60626 w 1504382"/>
                <a:gd name="connsiteY38" fmla="*/ 1425183 h 1629830"/>
                <a:gd name="connsiteX39" fmla="*/ 64301 w 1504382"/>
                <a:gd name="connsiteY39" fmla="*/ 1413931 h 1629830"/>
                <a:gd name="connsiteX40" fmla="*/ 67975 w 1504382"/>
                <a:gd name="connsiteY40" fmla="*/ 1430925 h 1629830"/>
                <a:gd name="connsiteX41" fmla="*/ 76013 w 1504382"/>
                <a:gd name="connsiteY41" fmla="*/ 1441029 h 1629830"/>
                <a:gd name="connsiteX42" fmla="*/ 88414 w 1504382"/>
                <a:gd name="connsiteY42" fmla="*/ 1431614 h 1629830"/>
                <a:gd name="connsiteX43" fmla="*/ 94384 w 1504382"/>
                <a:gd name="connsiteY43" fmla="*/ 1408419 h 1629830"/>
                <a:gd name="connsiteX44" fmla="*/ 99896 w 1504382"/>
                <a:gd name="connsiteY44" fmla="*/ 1398085 h 1629830"/>
                <a:gd name="connsiteX45" fmla="*/ 108393 w 1504382"/>
                <a:gd name="connsiteY45" fmla="*/ 1410946 h 1629830"/>
                <a:gd name="connsiteX46" fmla="*/ 126305 w 1504382"/>
                <a:gd name="connsiteY46" fmla="*/ 1413012 h 1629830"/>
                <a:gd name="connsiteX47" fmla="*/ 135721 w 1504382"/>
                <a:gd name="connsiteY47" fmla="*/ 1392344 h 1629830"/>
                <a:gd name="connsiteX48" fmla="*/ 158226 w 1504382"/>
                <a:gd name="connsiteY48" fmla="*/ 1370069 h 1629830"/>
                <a:gd name="connsiteX49" fmla="*/ 202318 w 1504382"/>
                <a:gd name="connsiteY49" fmla="*/ 1329192 h 1629830"/>
                <a:gd name="connsiteX50" fmla="*/ 213341 w 1504382"/>
                <a:gd name="connsiteY50" fmla="*/ 1287166 h 1629830"/>
                <a:gd name="connsiteX51" fmla="*/ 217475 w 1504382"/>
                <a:gd name="connsiteY51" fmla="*/ 1270402 h 1629830"/>
                <a:gd name="connsiteX52" fmla="*/ 244343 w 1504382"/>
                <a:gd name="connsiteY52" fmla="*/ 1249964 h 1629830"/>
                <a:gd name="connsiteX53" fmla="*/ 338269 w 1504382"/>
                <a:gd name="connsiteY53" fmla="*/ 1253408 h 1629830"/>
                <a:gd name="connsiteX54" fmla="*/ 531401 w 1504382"/>
                <a:gd name="connsiteY54" fmla="*/ 1270862 h 1629830"/>
                <a:gd name="connsiteX55" fmla="*/ 543572 w 1504382"/>
                <a:gd name="connsiteY55" fmla="*/ 1273847 h 1629830"/>
                <a:gd name="connsiteX56" fmla="*/ 547017 w 1504382"/>
                <a:gd name="connsiteY56" fmla="*/ 1295204 h 1629830"/>
                <a:gd name="connsiteX57" fmla="*/ 401651 w 1504382"/>
                <a:gd name="connsiteY57" fmla="*/ 1398775 h 1629830"/>
                <a:gd name="connsiteX58" fmla="*/ 375931 w 1504382"/>
                <a:gd name="connsiteY58" fmla="*/ 1415998 h 1629830"/>
                <a:gd name="connsiteX59" fmla="*/ 351358 w 1504382"/>
                <a:gd name="connsiteY59" fmla="*/ 1432762 h 1629830"/>
                <a:gd name="connsiteX60" fmla="*/ 329083 w 1504382"/>
                <a:gd name="connsiteY60" fmla="*/ 1468357 h 1629830"/>
                <a:gd name="connsiteX61" fmla="*/ 324720 w 1504382"/>
                <a:gd name="connsiteY61" fmla="*/ 1541614 h 1629830"/>
                <a:gd name="connsiteX62" fmla="*/ 340565 w 1504382"/>
                <a:gd name="connsiteY62" fmla="*/ 1564579 h 1629830"/>
                <a:gd name="connsiteX63" fmla="*/ 372256 w 1504382"/>
                <a:gd name="connsiteY63" fmla="*/ 1563890 h 1629830"/>
                <a:gd name="connsiteX64" fmla="*/ 396599 w 1504382"/>
                <a:gd name="connsiteY64" fmla="*/ 1557689 h 1629830"/>
                <a:gd name="connsiteX65" fmla="*/ 396369 w 1504382"/>
                <a:gd name="connsiteY65" fmla="*/ 1559756 h 1629830"/>
                <a:gd name="connsiteX66" fmla="*/ 413133 w 1504382"/>
                <a:gd name="connsiteY66" fmla="*/ 1592825 h 1629830"/>
                <a:gd name="connsiteX67" fmla="*/ 519919 w 1504382"/>
                <a:gd name="connsiteY67" fmla="*/ 1582491 h 1629830"/>
                <a:gd name="connsiteX68" fmla="*/ 544261 w 1504382"/>
                <a:gd name="connsiteY68" fmla="*/ 1577669 h 1629830"/>
                <a:gd name="connsiteX69" fmla="*/ 517852 w 1504382"/>
                <a:gd name="connsiteY69" fmla="*/ 1608211 h 1629830"/>
                <a:gd name="connsiteX70" fmla="*/ 511192 w 1504382"/>
                <a:gd name="connsiteY70" fmla="*/ 1617397 h 1629830"/>
                <a:gd name="connsiteX71" fmla="*/ 512111 w 1504382"/>
                <a:gd name="connsiteY71" fmla="*/ 1628880 h 1629830"/>
                <a:gd name="connsiteX72" fmla="*/ 521067 w 1504382"/>
                <a:gd name="connsiteY72" fmla="*/ 1629569 h 1629830"/>
                <a:gd name="connsiteX73" fmla="*/ 531401 w 1504382"/>
                <a:gd name="connsiteY73" fmla="*/ 1627732 h 1629830"/>
                <a:gd name="connsiteX74" fmla="*/ 1503385 w 1504382"/>
                <a:gd name="connsiteY74" fmla="*/ 1569052 h 1629830"/>
                <a:gd name="connsiteX75" fmla="*/ 1504382 w 1504382"/>
                <a:gd name="connsiteY75" fmla="*/ 1556426 h 1629830"/>
                <a:gd name="connsiteX76" fmla="*/ 1497751 w 1504382"/>
                <a:gd name="connsiteY76" fmla="*/ 1472491 h 1629830"/>
                <a:gd name="connsiteX77" fmla="*/ 1444244 w 1504382"/>
                <a:gd name="connsiteY77" fmla="*/ 1240319 h 1629830"/>
                <a:gd name="connsiteX78" fmla="*/ 1420131 w 1504382"/>
                <a:gd name="connsiteY78" fmla="*/ 950046 h 1629830"/>
                <a:gd name="connsiteX79" fmla="*/ 1393492 w 1504382"/>
                <a:gd name="connsiteY79" fmla="*/ 736934 h 1629830"/>
                <a:gd name="connsiteX80" fmla="*/ 1295893 w 1504382"/>
                <a:gd name="connsiteY80" fmla="*/ 546328 h 1629830"/>
                <a:gd name="connsiteX81" fmla="*/ 1242385 w 1504382"/>
                <a:gd name="connsiteY81" fmla="*/ 456766 h 1629830"/>
                <a:gd name="connsiteX82" fmla="*/ 1221717 w 1504382"/>
                <a:gd name="connsiteY82" fmla="*/ 386035 h 1629830"/>
                <a:gd name="connsiteX83" fmla="*/ 1066246 w 1504382"/>
                <a:gd name="connsiteY83" fmla="*/ 122401 h 1629830"/>
                <a:gd name="connsiteX84" fmla="*/ 1046727 w 1504382"/>
                <a:gd name="connsiteY84" fmla="*/ 108393 h 1629830"/>
                <a:gd name="connsiteX85" fmla="*/ 1018021 w 1504382"/>
                <a:gd name="connsiteY85" fmla="*/ 53967 h 1629830"/>
                <a:gd name="connsiteX86" fmla="*/ 994367 w 1504382"/>
                <a:gd name="connsiteY86" fmla="*/ 11712 h 1629830"/>
                <a:gd name="connsiteX87" fmla="*/ 975077 w 1504382"/>
                <a:gd name="connsiteY87" fmla="*/ 0 h 1629830"/>
                <a:gd name="connsiteX0" fmla="*/ 975077 w 1504382"/>
                <a:gd name="connsiteY0" fmla="*/ 0 h 1634129"/>
                <a:gd name="connsiteX1" fmla="*/ 910776 w 1504382"/>
                <a:gd name="connsiteY1" fmla="*/ 0 h 1634129"/>
                <a:gd name="connsiteX2" fmla="*/ 870129 w 1504382"/>
                <a:gd name="connsiteY2" fmla="*/ 13549 h 1634129"/>
                <a:gd name="connsiteX3" fmla="*/ 795723 w 1504382"/>
                <a:gd name="connsiteY3" fmla="*/ 17683 h 1634129"/>
                <a:gd name="connsiteX4" fmla="*/ 602132 w 1504382"/>
                <a:gd name="connsiteY4" fmla="*/ 95073 h 1634129"/>
                <a:gd name="connsiteX5" fmla="*/ 562174 w 1504382"/>
                <a:gd name="connsiteY5" fmla="*/ 126076 h 1634129"/>
                <a:gd name="connsiteX6" fmla="*/ 541505 w 1504382"/>
                <a:gd name="connsiteY6" fmla="*/ 175450 h 1634129"/>
                <a:gd name="connsiteX7" fmla="*/ 545409 w 1504382"/>
                <a:gd name="connsiteY7" fmla="*/ 200481 h 1634129"/>
                <a:gd name="connsiteX8" fmla="*/ 499250 w 1504382"/>
                <a:gd name="connsiteY8" fmla="*/ 294866 h 1634129"/>
                <a:gd name="connsiteX9" fmla="*/ 421860 w 1504382"/>
                <a:gd name="connsiteY9" fmla="*/ 339417 h 1634129"/>
                <a:gd name="connsiteX10" fmla="*/ 411755 w 1504382"/>
                <a:gd name="connsiteY10" fmla="*/ 406244 h 1634129"/>
                <a:gd name="connsiteX11" fmla="*/ 454010 w 1504382"/>
                <a:gd name="connsiteY11" fmla="*/ 449877 h 1634129"/>
                <a:gd name="connsiteX12" fmla="*/ 533468 w 1504382"/>
                <a:gd name="connsiteY12" fmla="*/ 471693 h 1634129"/>
                <a:gd name="connsiteX13" fmla="*/ 571359 w 1504382"/>
                <a:gd name="connsiteY13" fmla="*/ 448499 h 1634129"/>
                <a:gd name="connsiteX14" fmla="*/ 589272 w 1504382"/>
                <a:gd name="connsiteY14" fmla="*/ 433802 h 1634129"/>
                <a:gd name="connsiteX15" fmla="*/ 607643 w 1504382"/>
                <a:gd name="connsiteY15" fmla="*/ 439772 h 1634129"/>
                <a:gd name="connsiteX16" fmla="*/ 599606 w 1504382"/>
                <a:gd name="connsiteY16" fmla="*/ 456307 h 1634129"/>
                <a:gd name="connsiteX17" fmla="*/ 551839 w 1504382"/>
                <a:gd name="connsiteY17" fmla="*/ 478812 h 1634129"/>
                <a:gd name="connsiteX18" fmla="*/ 528875 w 1504382"/>
                <a:gd name="connsiteY18" fmla="*/ 503155 h 1634129"/>
                <a:gd name="connsiteX19" fmla="*/ 559188 w 1504382"/>
                <a:gd name="connsiteY19" fmla="*/ 540128 h 1634129"/>
                <a:gd name="connsiteX20" fmla="*/ 611548 w 1504382"/>
                <a:gd name="connsiteY20" fmla="*/ 537142 h 1634129"/>
                <a:gd name="connsiteX21" fmla="*/ 635201 w 1504382"/>
                <a:gd name="connsiteY21" fmla="*/ 533468 h 1634129"/>
                <a:gd name="connsiteX22" fmla="*/ 653113 w 1504382"/>
                <a:gd name="connsiteY22" fmla="*/ 538061 h 1634129"/>
                <a:gd name="connsiteX23" fmla="*/ 654262 w 1504382"/>
                <a:gd name="connsiteY23" fmla="*/ 560336 h 1634129"/>
                <a:gd name="connsiteX24" fmla="*/ 640942 w 1504382"/>
                <a:gd name="connsiteY24" fmla="*/ 575493 h 1634129"/>
                <a:gd name="connsiteX25" fmla="*/ 529104 w 1504382"/>
                <a:gd name="connsiteY25" fmla="*/ 699272 h 1634129"/>
                <a:gd name="connsiteX26" fmla="*/ 504303 w 1504382"/>
                <a:gd name="connsiteY26" fmla="*/ 764032 h 1634129"/>
                <a:gd name="connsiteX27" fmla="*/ 469626 w 1504382"/>
                <a:gd name="connsiteY27" fmla="*/ 805139 h 1634129"/>
                <a:gd name="connsiteX28" fmla="*/ 302674 w 1504382"/>
                <a:gd name="connsiteY28" fmla="*/ 902739 h 1634129"/>
                <a:gd name="connsiteX29" fmla="*/ 175220 w 1504382"/>
                <a:gd name="connsiteY29" fmla="*/ 992301 h 1634129"/>
                <a:gd name="connsiteX30" fmla="*/ 88414 w 1504382"/>
                <a:gd name="connsiteY30" fmla="*/ 1090360 h 1634129"/>
                <a:gd name="connsiteX31" fmla="*/ 5282 w 1504382"/>
                <a:gd name="connsiteY31" fmla="*/ 1293137 h 1634129"/>
                <a:gd name="connsiteX32" fmla="*/ 0 w 1504382"/>
                <a:gd name="connsiteY32" fmla="*/ 1303012 h 1634129"/>
                <a:gd name="connsiteX33" fmla="*/ 0 w 1504382"/>
                <a:gd name="connsiteY33" fmla="*/ 1378795 h 1634129"/>
                <a:gd name="connsiteX34" fmla="*/ 30313 w 1504382"/>
                <a:gd name="connsiteY34" fmla="*/ 1362720 h 1634129"/>
                <a:gd name="connsiteX35" fmla="*/ 30543 w 1504382"/>
                <a:gd name="connsiteY35" fmla="*/ 1387751 h 1634129"/>
                <a:gd name="connsiteX36" fmla="*/ 39729 w 1504382"/>
                <a:gd name="connsiteY36" fmla="*/ 1427710 h 1634129"/>
                <a:gd name="connsiteX37" fmla="*/ 52130 w 1504382"/>
                <a:gd name="connsiteY37" fmla="*/ 1435977 h 1634129"/>
                <a:gd name="connsiteX38" fmla="*/ 60626 w 1504382"/>
                <a:gd name="connsiteY38" fmla="*/ 1425183 h 1634129"/>
                <a:gd name="connsiteX39" fmla="*/ 64301 w 1504382"/>
                <a:gd name="connsiteY39" fmla="*/ 1413931 h 1634129"/>
                <a:gd name="connsiteX40" fmla="*/ 67975 w 1504382"/>
                <a:gd name="connsiteY40" fmla="*/ 1430925 h 1634129"/>
                <a:gd name="connsiteX41" fmla="*/ 76013 w 1504382"/>
                <a:gd name="connsiteY41" fmla="*/ 1441029 h 1634129"/>
                <a:gd name="connsiteX42" fmla="*/ 88414 w 1504382"/>
                <a:gd name="connsiteY42" fmla="*/ 1431614 h 1634129"/>
                <a:gd name="connsiteX43" fmla="*/ 94384 w 1504382"/>
                <a:gd name="connsiteY43" fmla="*/ 1408419 h 1634129"/>
                <a:gd name="connsiteX44" fmla="*/ 99896 w 1504382"/>
                <a:gd name="connsiteY44" fmla="*/ 1398085 h 1634129"/>
                <a:gd name="connsiteX45" fmla="*/ 108393 w 1504382"/>
                <a:gd name="connsiteY45" fmla="*/ 1410946 h 1634129"/>
                <a:gd name="connsiteX46" fmla="*/ 126305 w 1504382"/>
                <a:gd name="connsiteY46" fmla="*/ 1413012 h 1634129"/>
                <a:gd name="connsiteX47" fmla="*/ 135721 w 1504382"/>
                <a:gd name="connsiteY47" fmla="*/ 1392344 h 1634129"/>
                <a:gd name="connsiteX48" fmla="*/ 158226 w 1504382"/>
                <a:gd name="connsiteY48" fmla="*/ 1370069 h 1634129"/>
                <a:gd name="connsiteX49" fmla="*/ 202318 w 1504382"/>
                <a:gd name="connsiteY49" fmla="*/ 1329192 h 1634129"/>
                <a:gd name="connsiteX50" fmla="*/ 213341 w 1504382"/>
                <a:gd name="connsiteY50" fmla="*/ 1287166 h 1634129"/>
                <a:gd name="connsiteX51" fmla="*/ 217475 w 1504382"/>
                <a:gd name="connsiteY51" fmla="*/ 1270402 h 1634129"/>
                <a:gd name="connsiteX52" fmla="*/ 244343 w 1504382"/>
                <a:gd name="connsiteY52" fmla="*/ 1249964 h 1634129"/>
                <a:gd name="connsiteX53" fmla="*/ 338269 w 1504382"/>
                <a:gd name="connsiteY53" fmla="*/ 1253408 h 1634129"/>
                <a:gd name="connsiteX54" fmla="*/ 531401 w 1504382"/>
                <a:gd name="connsiteY54" fmla="*/ 1270862 h 1634129"/>
                <a:gd name="connsiteX55" fmla="*/ 543572 w 1504382"/>
                <a:gd name="connsiteY55" fmla="*/ 1273847 h 1634129"/>
                <a:gd name="connsiteX56" fmla="*/ 547017 w 1504382"/>
                <a:gd name="connsiteY56" fmla="*/ 1295204 h 1634129"/>
                <a:gd name="connsiteX57" fmla="*/ 401651 w 1504382"/>
                <a:gd name="connsiteY57" fmla="*/ 1398775 h 1634129"/>
                <a:gd name="connsiteX58" fmla="*/ 375931 w 1504382"/>
                <a:gd name="connsiteY58" fmla="*/ 1415998 h 1634129"/>
                <a:gd name="connsiteX59" fmla="*/ 351358 w 1504382"/>
                <a:gd name="connsiteY59" fmla="*/ 1432762 h 1634129"/>
                <a:gd name="connsiteX60" fmla="*/ 329083 w 1504382"/>
                <a:gd name="connsiteY60" fmla="*/ 1468357 h 1634129"/>
                <a:gd name="connsiteX61" fmla="*/ 324720 w 1504382"/>
                <a:gd name="connsiteY61" fmla="*/ 1541614 h 1634129"/>
                <a:gd name="connsiteX62" fmla="*/ 340565 w 1504382"/>
                <a:gd name="connsiteY62" fmla="*/ 1564579 h 1634129"/>
                <a:gd name="connsiteX63" fmla="*/ 372256 w 1504382"/>
                <a:gd name="connsiteY63" fmla="*/ 1563890 h 1634129"/>
                <a:gd name="connsiteX64" fmla="*/ 396599 w 1504382"/>
                <a:gd name="connsiteY64" fmla="*/ 1557689 h 1634129"/>
                <a:gd name="connsiteX65" fmla="*/ 396369 w 1504382"/>
                <a:gd name="connsiteY65" fmla="*/ 1559756 h 1634129"/>
                <a:gd name="connsiteX66" fmla="*/ 413133 w 1504382"/>
                <a:gd name="connsiteY66" fmla="*/ 1592825 h 1634129"/>
                <a:gd name="connsiteX67" fmla="*/ 519919 w 1504382"/>
                <a:gd name="connsiteY67" fmla="*/ 1582491 h 1634129"/>
                <a:gd name="connsiteX68" fmla="*/ 544261 w 1504382"/>
                <a:gd name="connsiteY68" fmla="*/ 1577669 h 1634129"/>
                <a:gd name="connsiteX69" fmla="*/ 517852 w 1504382"/>
                <a:gd name="connsiteY69" fmla="*/ 1608211 h 1634129"/>
                <a:gd name="connsiteX70" fmla="*/ 511192 w 1504382"/>
                <a:gd name="connsiteY70" fmla="*/ 1617397 h 1634129"/>
                <a:gd name="connsiteX71" fmla="*/ 512111 w 1504382"/>
                <a:gd name="connsiteY71" fmla="*/ 1628880 h 1634129"/>
                <a:gd name="connsiteX72" fmla="*/ 521067 w 1504382"/>
                <a:gd name="connsiteY72" fmla="*/ 1629569 h 1634129"/>
                <a:gd name="connsiteX73" fmla="*/ 1503385 w 1504382"/>
                <a:gd name="connsiteY73" fmla="*/ 1569052 h 1634129"/>
                <a:gd name="connsiteX74" fmla="*/ 1504382 w 1504382"/>
                <a:gd name="connsiteY74" fmla="*/ 1556426 h 1634129"/>
                <a:gd name="connsiteX75" fmla="*/ 1497751 w 1504382"/>
                <a:gd name="connsiteY75" fmla="*/ 1472491 h 1634129"/>
                <a:gd name="connsiteX76" fmla="*/ 1444244 w 1504382"/>
                <a:gd name="connsiteY76" fmla="*/ 1240319 h 1634129"/>
                <a:gd name="connsiteX77" fmla="*/ 1420131 w 1504382"/>
                <a:gd name="connsiteY77" fmla="*/ 950046 h 1634129"/>
                <a:gd name="connsiteX78" fmla="*/ 1393492 w 1504382"/>
                <a:gd name="connsiteY78" fmla="*/ 736934 h 1634129"/>
                <a:gd name="connsiteX79" fmla="*/ 1295893 w 1504382"/>
                <a:gd name="connsiteY79" fmla="*/ 546328 h 1634129"/>
                <a:gd name="connsiteX80" fmla="*/ 1242385 w 1504382"/>
                <a:gd name="connsiteY80" fmla="*/ 456766 h 1634129"/>
                <a:gd name="connsiteX81" fmla="*/ 1221717 w 1504382"/>
                <a:gd name="connsiteY81" fmla="*/ 386035 h 1634129"/>
                <a:gd name="connsiteX82" fmla="*/ 1066246 w 1504382"/>
                <a:gd name="connsiteY82" fmla="*/ 122401 h 1634129"/>
                <a:gd name="connsiteX83" fmla="*/ 1046727 w 1504382"/>
                <a:gd name="connsiteY83" fmla="*/ 108393 h 1634129"/>
                <a:gd name="connsiteX84" fmla="*/ 1018021 w 1504382"/>
                <a:gd name="connsiteY84" fmla="*/ 53967 h 1634129"/>
                <a:gd name="connsiteX85" fmla="*/ 994367 w 1504382"/>
                <a:gd name="connsiteY85" fmla="*/ 11712 h 1634129"/>
                <a:gd name="connsiteX86" fmla="*/ 975077 w 1504382"/>
                <a:gd name="connsiteY86" fmla="*/ 0 h 1634129"/>
                <a:gd name="connsiteX0" fmla="*/ 975077 w 1504382"/>
                <a:gd name="connsiteY0" fmla="*/ 0 h 1628880"/>
                <a:gd name="connsiteX1" fmla="*/ 910776 w 1504382"/>
                <a:gd name="connsiteY1" fmla="*/ 0 h 1628880"/>
                <a:gd name="connsiteX2" fmla="*/ 870129 w 1504382"/>
                <a:gd name="connsiteY2" fmla="*/ 13549 h 1628880"/>
                <a:gd name="connsiteX3" fmla="*/ 795723 w 1504382"/>
                <a:gd name="connsiteY3" fmla="*/ 17683 h 1628880"/>
                <a:gd name="connsiteX4" fmla="*/ 602132 w 1504382"/>
                <a:gd name="connsiteY4" fmla="*/ 95073 h 1628880"/>
                <a:gd name="connsiteX5" fmla="*/ 562174 w 1504382"/>
                <a:gd name="connsiteY5" fmla="*/ 126076 h 1628880"/>
                <a:gd name="connsiteX6" fmla="*/ 541505 w 1504382"/>
                <a:gd name="connsiteY6" fmla="*/ 175450 h 1628880"/>
                <a:gd name="connsiteX7" fmla="*/ 545409 w 1504382"/>
                <a:gd name="connsiteY7" fmla="*/ 200481 h 1628880"/>
                <a:gd name="connsiteX8" fmla="*/ 499250 w 1504382"/>
                <a:gd name="connsiteY8" fmla="*/ 294866 h 1628880"/>
                <a:gd name="connsiteX9" fmla="*/ 421860 w 1504382"/>
                <a:gd name="connsiteY9" fmla="*/ 339417 h 1628880"/>
                <a:gd name="connsiteX10" fmla="*/ 411755 w 1504382"/>
                <a:gd name="connsiteY10" fmla="*/ 406244 h 1628880"/>
                <a:gd name="connsiteX11" fmla="*/ 454010 w 1504382"/>
                <a:gd name="connsiteY11" fmla="*/ 449877 h 1628880"/>
                <a:gd name="connsiteX12" fmla="*/ 533468 w 1504382"/>
                <a:gd name="connsiteY12" fmla="*/ 471693 h 1628880"/>
                <a:gd name="connsiteX13" fmla="*/ 571359 w 1504382"/>
                <a:gd name="connsiteY13" fmla="*/ 448499 h 1628880"/>
                <a:gd name="connsiteX14" fmla="*/ 589272 w 1504382"/>
                <a:gd name="connsiteY14" fmla="*/ 433802 h 1628880"/>
                <a:gd name="connsiteX15" fmla="*/ 607643 w 1504382"/>
                <a:gd name="connsiteY15" fmla="*/ 439772 h 1628880"/>
                <a:gd name="connsiteX16" fmla="*/ 599606 w 1504382"/>
                <a:gd name="connsiteY16" fmla="*/ 456307 h 1628880"/>
                <a:gd name="connsiteX17" fmla="*/ 551839 w 1504382"/>
                <a:gd name="connsiteY17" fmla="*/ 478812 h 1628880"/>
                <a:gd name="connsiteX18" fmla="*/ 528875 w 1504382"/>
                <a:gd name="connsiteY18" fmla="*/ 503155 h 1628880"/>
                <a:gd name="connsiteX19" fmla="*/ 559188 w 1504382"/>
                <a:gd name="connsiteY19" fmla="*/ 540128 h 1628880"/>
                <a:gd name="connsiteX20" fmla="*/ 611548 w 1504382"/>
                <a:gd name="connsiteY20" fmla="*/ 537142 h 1628880"/>
                <a:gd name="connsiteX21" fmla="*/ 635201 w 1504382"/>
                <a:gd name="connsiteY21" fmla="*/ 533468 h 1628880"/>
                <a:gd name="connsiteX22" fmla="*/ 653113 w 1504382"/>
                <a:gd name="connsiteY22" fmla="*/ 538061 h 1628880"/>
                <a:gd name="connsiteX23" fmla="*/ 654262 w 1504382"/>
                <a:gd name="connsiteY23" fmla="*/ 560336 h 1628880"/>
                <a:gd name="connsiteX24" fmla="*/ 640942 w 1504382"/>
                <a:gd name="connsiteY24" fmla="*/ 575493 h 1628880"/>
                <a:gd name="connsiteX25" fmla="*/ 529104 w 1504382"/>
                <a:gd name="connsiteY25" fmla="*/ 699272 h 1628880"/>
                <a:gd name="connsiteX26" fmla="*/ 504303 w 1504382"/>
                <a:gd name="connsiteY26" fmla="*/ 764032 h 1628880"/>
                <a:gd name="connsiteX27" fmla="*/ 469626 w 1504382"/>
                <a:gd name="connsiteY27" fmla="*/ 805139 h 1628880"/>
                <a:gd name="connsiteX28" fmla="*/ 302674 w 1504382"/>
                <a:gd name="connsiteY28" fmla="*/ 902739 h 1628880"/>
                <a:gd name="connsiteX29" fmla="*/ 175220 w 1504382"/>
                <a:gd name="connsiteY29" fmla="*/ 992301 h 1628880"/>
                <a:gd name="connsiteX30" fmla="*/ 88414 w 1504382"/>
                <a:gd name="connsiteY30" fmla="*/ 1090360 h 1628880"/>
                <a:gd name="connsiteX31" fmla="*/ 5282 w 1504382"/>
                <a:gd name="connsiteY31" fmla="*/ 1293137 h 1628880"/>
                <a:gd name="connsiteX32" fmla="*/ 0 w 1504382"/>
                <a:gd name="connsiteY32" fmla="*/ 1303012 h 1628880"/>
                <a:gd name="connsiteX33" fmla="*/ 0 w 1504382"/>
                <a:gd name="connsiteY33" fmla="*/ 1378795 h 1628880"/>
                <a:gd name="connsiteX34" fmla="*/ 30313 w 1504382"/>
                <a:gd name="connsiteY34" fmla="*/ 1362720 h 1628880"/>
                <a:gd name="connsiteX35" fmla="*/ 30543 w 1504382"/>
                <a:gd name="connsiteY35" fmla="*/ 1387751 h 1628880"/>
                <a:gd name="connsiteX36" fmla="*/ 39729 w 1504382"/>
                <a:gd name="connsiteY36" fmla="*/ 1427710 h 1628880"/>
                <a:gd name="connsiteX37" fmla="*/ 52130 w 1504382"/>
                <a:gd name="connsiteY37" fmla="*/ 1435977 h 1628880"/>
                <a:gd name="connsiteX38" fmla="*/ 60626 w 1504382"/>
                <a:gd name="connsiteY38" fmla="*/ 1425183 h 1628880"/>
                <a:gd name="connsiteX39" fmla="*/ 64301 w 1504382"/>
                <a:gd name="connsiteY39" fmla="*/ 1413931 h 1628880"/>
                <a:gd name="connsiteX40" fmla="*/ 67975 w 1504382"/>
                <a:gd name="connsiteY40" fmla="*/ 1430925 h 1628880"/>
                <a:gd name="connsiteX41" fmla="*/ 76013 w 1504382"/>
                <a:gd name="connsiteY41" fmla="*/ 1441029 h 1628880"/>
                <a:gd name="connsiteX42" fmla="*/ 88414 w 1504382"/>
                <a:gd name="connsiteY42" fmla="*/ 1431614 h 1628880"/>
                <a:gd name="connsiteX43" fmla="*/ 94384 w 1504382"/>
                <a:gd name="connsiteY43" fmla="*/ 1408419 h 1628880"/>
                <a:gd name="connsiteX44" fmla="*/ 99896 w 1504382"/>
                <a:gd name="connsiteY44" fmla="*/ 1398085 h 1628880"/>
                <a:gd name="connsiteX45" fmla="*/ 108393 w 1504382"/>
                <a:gd name="connsiteY45" fmla="*/ 1410946 h 1628880"/>
                <a:gd name="connsiteX46" fmla="*/ 126305 w 1504382"/>
                <a:gd name="connsiteY46" fmla="*/ 1413012 h 1628880"/>
                <a:gd name="connsiteX47" fmla="*/ 135721 w 1504382"/>
                <a:gd name="connsiteY47" fmla="*/ 1392344 h 1628880"/>
                <a:gd name="connsiteX48" fmla="*/ 158226 w 1504382"/>
                <a:gd name="connsiteY48" fmla="*/ 1370069 h 1628880"/>
                <a:gd name="connsiteX49" fmla="*/ 202318 w 1504382"/>
                <a:gd name="connsiteY49" fmla="*/ 1329192 h 1628880"/>
                <a:gd name="connsiteX50" fmla="*/ 213341 w 1504382"/>
                <a:gd name="connsiteY50" fmla="*/ 1287166 h 1628880"/>
                <a:gd name="connsiteX51" fmla="*/ 217475 w 1504382"/>
                <a:gd name="connsiteY51" fmla="*/ 1270402 h 1628880"/>
                <a:gd name="connsiteX52" fmla="*/ 244343 w 1504382"/>
                <a:gd name="connsiteY52" fmla="*/ 1249964 h 1628880"/>
                <a:gd name="connsiteX53" fmla="*/ 338269 w 1504382"/>
                <a:gd name="connsiteY53" fmla="*/ 1253408 h 1628880"/>
                <a:gd name="connsiteX54" fmla="*/ 531401 w 1504382"/>
                <a:gd name="connsiteY54" fmla="*/ 1270862 h 1628880"/>
                <a:gd name="connsiteX55" fmla="*/ 543572 w 1504382"/>
                <a:gd name="connsiteY55" fmla="*/ 1273847 h 1628880"/>
                <a:gd name="connsiteX56" fmla="*/ 547017 w 1504382"/>
                <a:gd name="connsiteY56" fmla="*/ 1295204 h 1628880"/>
                <a:gd name="connsiteX57" fmla="*/ 401651 w 1504382"/>
                <a:gd name="connsiteY57" fmla="*/ 1398775 h 1628880"/>
                <a:gd name="connsiteX58" fmla="*/ 375931 w 1504382"/>
                <a:gd name="connsiteY58" fmla="*/ 1415998 h 1628880"/>
                <a:gd name="connsiteX59" fmla="*/ 351358 w 1504382"/>
                <a:gd name="connsiteY59" fmla="*/ 1432762 h 1628880"/>
                <a:gd name="connsiteX60" fmla="*/ 329083 w 1504382"/>
                <a:gd name="connsiteY60" fmla="*/ 1468357 h 1628880"/>
                <a:gd name="connsiteX61" fmla="*/ 324720 w 1504382"/>
                <a:gd name="connsiteY61" fmla="*/ 1541614 h 1628880"/>
                <a:gd name="connsiteX62" fmla="*/ 340565 w 1504382"/>
                <a:gd name="connsiteY62" fmla="*/ 1564579 h 1628880"/>
                <a:gd name="connsiteX63" fmla="*/ 372256 w 1504382"/>
                <a:gd name="connsiteY63" fmla="*/ 1563890 h 1628880"/>
                <a:gd name="connsiteX64" fmla="*/ 396599 w 1504382"/>
                <a:gd name="connsiteY64" fmla="*/ 1557689 h 1628880"/>
                <a:gd name="connsiteX65" fmla="*/ 396369 w 1504382"/>
                <a:gd name="connsiteY65" fmla="*/ 1559756 h 1628880"/>
                <a:gd name="connsiteX66" fmla="*/ 413133 w 1504382"/>
                <a:gd name="connsiteY66" fmla="*/ 1592825 h 1628880"/>
                <a:gd name="connsiteX67" fmla="*/ 519919 w 1504382"/>
                <a:gd name="connsiteY67" fmla="*/ 1582491 h 1628880"/>
                <a:gd name="connsiteX68" fmla="*/ 544261 w 1504382"/>
                <a:gd name="connsiteY68" fmla="*/ 1577669 h 1628880"/>
                <a:gd name="connsiteX69" fmla="*/ 517852 w 1504382"/>
                <a:gd name="connsiteY69" fmla="*/ 1608211 h 1628880"/>
                <a:gd name="connsiteX70" fmla="*/ 511192 w 1504382"/>
                <a:gd name="connsiteY70" fmla="*/ 1617397 h 1628880"/>
                <a:gd name="connsiteX71" fmla="*/ 512111 w 1504382"/>
                <a:gd name="connsiteY71" fmla="*/ 1628880 h 1628880"/>
                <a:gd name="connsiteX72" fmla="*/ 1503385 w 1504382"/>
                <a:gd name="connsiteY72" fmla="*/ 1569052 h 1628880"/>
                <a:gd name="connsiteX73" fmla="*/ 1504382 w 1504382"/>
                <a:gd name="connsiteY73" fmla="*/ 1556426 h 1628880"/>
                <a:gd name="connsiteX74" fmla="*/ 1497751 w 1504382"/>
                <a:gd name="connsiteY74" fmla="*/ 1472491 h 1628880"/>
                <a:gd name="connsiteX75" fmla="*/ 1444244 w 1504382"/>
                <a:gd name="connsiteY75" fmla="*/ 1240319 h 1628880"/>
                <a:gd name="connsiteX76" fmla="*/ 1420131 w 1504382"/>
                <a:gd name="connsiteY76" fmla="*/ 950046 h 1628880"/>
                <a:gd name="connsiteX77" fmla="*/ 1393492 w 1504382"/>
                <a:gd name="connsiteY77" fmla="*/ 736934 h 1628880"/>
                <a:gd name="connsiteX78" fmla="*/ 1295893 w 1504382"/>
                <a:gd name="connsiteY78" fmla="*/ 546328 h 1628880"/>
                <a:gd name="connsiteX79" fmla="*/ 1242385 w 1504382"/>
                <a:gd name="connsiteY79" fmla="*/ 456766 h 1628880"/>
                <a:gd name="connsiteX80" fmla="*/ 1221717 w 1504382"/>
                <a:gd name="connsiteY80" fmla="*/ 386035 h 1628880"/>
                <a:gd name="connsiteX81" fmla="*/ 1066246 w 1504382"/>
                <a:gd name="connsiteY81" fmla="*/ 122401 h 1628880"/>
                <a:gd name="connsiteX82" fmla="*/ 1046727 w 1504382"/>
                <a:gd name="connsiteY82" fmla="*/ 108393 h 1628880"/>
                <a:gd name="connsiteX83" fmla="*/ 1018021 w 1504382"/>
                <a:gd name="connsiteY83" fmla="*/ 53967 h 1628880"/>
                <a:gd name="connsiteX84" fmla="*/ 994367 w 1504382"/>
                <a:gd name="connsiteY84" fmla="*/ 11712 h 1628880"/>
                <a:gd name="connsiteX85" fmla="*/ 975077 w 1504382"/>
                <a:gd name="connsiteY85" fmla="*/ 0 h 1628880"/>
                <a:gd name="connsiteX0" fmla="*/ 975077 w 1504382"/>
                <a:gd name="connsiteY0" fmla="*/ 0 h 1617397"/>
                <a:gd name="connsiteX1" fmla="*/ 910776 w 1504382"/>
                <a:gd name="connsiteY1" fmla="*/ 0 h 1617397"/>
                <a:gd name="connsiteX2" fmla="*/ 870129 w 1504382"/>
                <a:gd name="connsiteY2" fmla="*/ 13549 h 1617397"/>
                <a:gd name="connsiteX3" fmla="*/ 795723 w 1504382"/>
                <a:gd name="connsiteY3" fmla="*/ 17683 h 1617397"/>
                <a:gd name="connsiteX4" fmla="*/ 602132 w 1504382"/>
                <a:gd name="connsiteY4" fmla="*/ 95073 h 1617397"/>
                <a:gd name="connsiteX5" fmla="*/ 562174 w 1504382"/>
                <a:gd name="connsiteY5" fmla="*/ 126076 h 1617397"/>
                <a:gd name="connsiteX6" fmla="*/ 541505 w 1504382"/>
                <a:gd name="connsiteY6" fmla="*/ 175450 h 1617397"/>
                <a:gd name="connsiteX7" fmla="*/ 545409 w 1504382"/>
                <a:gd name="connsiteY7" fmla="*/ 200481 h 1617397"/>
                <a:gd name="connsiteX8" fmla="*/ 499250 w 1504382"/>
                <a:gd name="connsiteY8" fmla="*/ 294866 h 1617397"/>
                <a:gd name="connsiteX9" fmla="*/ 421860 w 1504382"/>
                <a:gd name="connsiteY9" fmla="*/ 339417 h 1617397"/>
                <a:gd name="connsiteX10" fmla="*/ 411755 w 1504382"/>
                <a:gd name="connsiteY10" fmla="*/ 406244 h 1617397"/>
                <a:gd name="connsiteX11" fmla="*/ 454010 w 1504382"/>
                <a:gd name="connsiteY11" fmla="*/ 449877 h 1617397"/>
                <a:gd name="connsiteX12" fmla="*/ 533468 w 1504382"/>
                <a:gd name="connsiteY12" fmla="*/ 471693 h 1617397"/>
                <a:gd name="connsiteX13" fmla="*/ 571359 w 1504382"/>
                <a:gd name="connsiteY13" fmla="*/ 448499 h 1617397"/>
                <a:gd name="connsiteX14" fmla="*/ 589272 w 1504382"/>
                <a:gd name="connsiteY14" fmla="*/ 433802 h 1617397"/>
                <a:gd name="connsiteX15" fmla="*/ 607643 w 1504382"/>
                <a:gd name="connsiteY15" fmla="*/ 439772 h 1617397"/>
                <a:gd name="connsiteX16" fmla="*/ 599606 w 1504382"/>
                <a:gd name="connsiteY16" fmla="*/ 456307 h 1617397"/>
                <a:gd name="connsiteX17" fmla="*/ 551839 w 1504382"/>
                <a:gd name="connsiteY17" fmla="*/ 478812 h 1617397"/>
                <a:gd name="connsiteX18" fmla="*/ 528875 w 1504382"/>
                <a:gd name="connsiteY18" fmla="*/ 503155 h 1617397"/>
                <a:gd name="connsiteX19" fmla="*/ 559188 w 1504382"/>
                <a:gd name="connsiteY19" fmla="*/ 540128 h 1617397"/>
                <a:gd name="connsiteX20" fmla="*/ 611548 w 1504382"/>
                <a:gd name="connsiteY20" fmla="*/ 537142 h 1617397"/>
                <a:gd name="connsiteX21" fmla="*/ 635201 w 1504382"/>
                <a:gd name="connsiteY21" fmla="*/ 533468 h 1617397"/>
                <a:gd name="connsiteX22" fmla="*/ 653113 w 1504382"/>
                <a:gd name="connsiteY22" fmla="*/ 538061 h 1617397"/>
                <a:gd name="connsiteX23" fmla="*/ 654262 w 1504382"/>
                <a:gd name="connsiteY23" fmla="*/ 560336 h 1617397"/>
                <a:gd name="connsiteX24" fmla="*/ 640942 w 1504382"/>
                <a:gd name="connsiteY24" fmla="*/ 575493 h 1617397"/>
                <a:gd name="connsiteX25" fmla="*/ 529104 w 1504382"/>
                <a:gd name="connsiteY25" fmla="*/ 699272 h 1617397"/>
                <a:gd name="connsiteX26" fmla="*/ 504303 w 1504382"/>
                <a:gd name="connsiteY26" fmla="*/ 764032 h 1617397"/>
                <a:gd name="connsiteX27" fmla="*/ 469626 w 1504382"/>
                <a:gd name="connsiteY27" fmla="*/ 805139 h 1617397"/>
                <a:gd name="connsiteX28" fmla="*/ 302674 w 1504382"/>
                <a:gd name="connsiteY28" fmla="*/ 902739 h 1617397"/>
                <a:gd name="connsiteX29" fmla="*/ 175220 w 1504382"/>
                <a:gd name="connsiteY29" fmla="*/ 992301 h 1617397"/>
                <a:gd name="connsiteX30" fmla="*/ 88414 w 1504382"/>
                <a:gd name="connsiteY30" fmla="*/ 1090360 h 1617397"/>
                <a:gd name="connsiteX31" fmla="*/ 5282 w 1504382"/>
                <a:gd name="connsiteY31" fmla="*/ 1293137 h 1617397"/>
                <a:gd name="connsiteX32" fmla="*/ 0 w 1504382"/>
                <a:gd name="connsiteY32" fmla="*/ 1303012 h 1617397"/>
                <a:gd name="connsiteX33" fmla="*/ 0 w 1504382"/>
                <a:gd name="connsiteY33" fmla="*/ 1378795 h 1617397"/>
                <a:gd name="connsiteX34" fmla="*/ 30313 w 1504382"/>
                <a:gd name="connsiteY34" fmla="*/ 1362720 h 1617397"/>
                <a:gd name="connsiteX35" fmla="*/ 30543 w 1504382"/>
                <a:gd name="connsiteY35" fmla="*/ 1387751 h 1617397"/>
                <a:gd name="connsiteX36" fmla="*/ 39729 w 1504382"/>
                <a:gd name="connsiteY36" fmla="*/ 1427710 h 1617397"/>
                <a:gd name="connsiteX37" fmla="*/ 52130 w 1504382"/>
                <a:gd name="connsiteY37" fmla="*/ 1435977 h 1617397"/>
                <a:gd name="connsiteX38" fmla="*/ 60626 w 1504382"/>
                <a:gd name="connsiteY38" fmla="*/ 1425183 h 1617397"/>
                <a:gd name="connsiteX39" fmla="*/ 64301 w 1504382"/>
                <a:gd name="connsiteY39" fmla="*/ 1413931 h 1617397"/>
                <a:gd name="connsiteX40" fmla="*/ 67975 w 1504382"/>
                <a:gd name="connsiteY40" fmla="*/ 1430925 h 1617397"/>
                <a:gd name="connsiteX41" fmla="*/ 76013 w 1504382"/>
                <a:gd name="connsiteY41" fmla="*/ 1441029 h 1617397"/>
                <a:gd name="connsiteX42" fmla="*/ 88414 w 1504382"/>
                <a:gd name="connsiteY42" fmla="*/ 1431614 h 1617397"/>
                <a:gd name="connsiteX43" fmla="*/ 94384 w 1504382"/>
                <a:gd name="connsiteY43" fmla="*/ 1408419 h 1617397"/>
                <a:gd name="connsiteX44" fmla="*/ 99896 w 1504382"/>
                <a:gd name="connsiteY44" fmla="*/ 1398085 h 1617397"/>
                <a:gd name="connsiteX45" fmla="*/ 108393 w 1504382"/>
                <a:gd name="connsiteY45" fmla="*/ 1410946 h 1617397"/>
                <a:gd name="connsiteX46" fmla="*/ 126305 w 1504382"/>
                <a:gd name="connsiteY46" fmla="*/ 1413012 h 1617397"/>
                <a:gd name="connsiteX47" fmla="*/ 135721 w 1504382"/>
                <a:gd name="connsiteY47" fmla="*/ 1392344 h 1617397"/>
                <a:gd name="connsiteX48" fmla="*/ 158226 w 1504382"/>
                <a:gd name="connsiteY48" fmla="*/ 1370069 h 1617397"/>
                <a:gd name="connsiteX49" fmla="*/ 202318 w 1504382"/>
                <a:gd name="connsiteY49" fmla="*/ 1329192 h 1617397"/>
                <a:gd name="connsiteX50" fmla="*/ 213341 w 1504382"/>
                <a:gd name="connsiteY50" fmla="*/ 1287166 h 1617397"/>
                <a:gd name="connsiteX51" fmla="*/ 217475 w 1504382"/>
                <a:gd name="connsiteY51" fmla="*/ 1270402 h 1617397"/>
                <a:gd name="connsiteX52" fmla="*/ 244343 w 1504382"/>
                <a:gd name="connsiteY52" fmla="*/ 1249964 h 1617397"/>
                <a:gd name="connsiteX53" fmla="*/ 338269 w 1504382"/>
                <a:gd name="connsiteY53" fmla="*/ 1253408 h 1617397"/>
                <a:gd name="connsiteX54" fmla="*/ 531401 w 1504382"/>
                <a:gd name="connsiteY54" fmla="*/ 1270862 h 1617397"/>
                <a:gd name="connsiteX55" fmla="*/ 543572 w 1504382"/>
                <a:gd name="connsiteY55" fmla="*/ 1273847 h 1617397"/>
                <a:gd name="connsiteX56" fmla="*/ 547017 w 1504382"/>
                <a:gd name="connsiteY56" fmla="*/ 1295204 h 1617397"/>
                <a:gd name="connsiteX57" fmla="*/ 401651 w 1504382"/>
                <a:gd name="connsiteY57" fmla="*/ 1398775 h 1617397"/>
                <a:gd name="connsiteX58" fmla="*/ 375931 w 1504382"/>
                <a:gd name="connsiteY58" fmla="*/ 1415998 h 1617397"/>
                <a:gd name="connsiteX59" fmla="*/ 351358 w 1504382"/>
                <a:gd name="connsiteY59" fmla="*/ 1432762 h 1617397"/>
                <a:gd name="connsiteX60" fmla="*/ 329083 w 1504382"/>
                <a:gd name="connsiteY60" fmla="*/ 1468357 h 1617397"/>
                <a:gd name="connsiteX61" fmla="*/ 324720 w 1504382"/>
                <a:gd name="connsiteY61" fmla="*/ 1541614 h 1617397"/>
                <a:gd name="connsiteX62" fmla="*/ 340565 w 1504382"/>
                <a:gd name="connsiteY62" fmla="*/ 1564579 h 1617397"/>
                <a:gd name="connsiteX63" fmla="*/ 372256 w 1504382"/>
                <a:gd name="connsiteY63" fmla="*/ 1563890 h 1617397"/>
                <a:gd name="connsiteX64" fmla="*/ 396599 w 1504382"/>
                <a:gd name="connsiteY64" fmla="*/ 1557689 h 1617397"/>
                <a:gd name="connsiteX65" fmla="*/ 396369 w 1504382"/>
                <a:gd name="connsiteY65" fmla="*/ 1559756 h 1617397"/>
                <a:gd name="connsiteX66" fmla="*/ 413133 w 1504382"/>
                <a:gd name="connsiteY66" fmla="*/ 1592825 h 1617397"/>
                <a:gd name="connsiteX67" fmla="*/ 519919 w 1504382"/>
                <a:gd name="connsiteY67" fmla="*/ 1582491 h 1617397"/>
                <a:gd name="connsiteX68" fmla="*/ 544261 w 1504382"/>
                <a:gd name="connsiteY68" fmla="*/ 1577669 h 1617397"/>
                <a:gd name="connsiteX69" fmla="*/ 517852 w 1504382"/>
                <a:gd name="connsiteY69" fmla="*/ 1608211 h 1617397"/>
                <a:gd name="connsiteX70" fmla="*/ 511192 w 1504382"/>
                <a:gd name="connsiteY70" fmla="*/ 1617397 h 1617397"/>
                <a:gd name="connsiteX71" fmla="*/ 1503385 w 1504382"/>
                <a:gd name="connsiteY71" fmla="*/ 1569052 h 1617397"/>
                <a:gd name="connsiteX72" fmla="*/ 1504382 w 1504382"/>
                <a:gd name="connsiteY72" fmla="*/ 1556426 h 1617397"/>
                <a:gd name="connsiteX73" fmla="*/ 1497751 w 1504382"/>
                <a:gd name="connsiteY73" fmla="*/ 1472491 h 1617397"/>
                <a:gd name="connsiteX74" fmla="*/ 1444244 w 1504382"/>
                <a:gd name="connsiteY74" fmla="*/ 1240319 h 1617397"/>
                <a:gd name="connsiteX75" fmla="*/ 1420131 w 1504382"/>
                <a:gd name="connsiteY75" fmla="*/ 950046 h 1617397"/>
                <a:gd name="connsiteX76" fmla="*/ 1393492 w 1504382"/>
                <a:gd name="connsiteY76" fmla="*/ 736934 h 1617397"/>
                <a:gd name="connsiteX77" fmla="*/ 1295893 w 1504382"/>
                <a:gd name="connsiteY77" fmla="*/ 546328 h 1617397"/>
                <a:gd name="connsiteX78" fmla="*/ 1242385 w 1504382"/>
                <a:gd name="connsiteY78" fmla="*/ 456766 h 1617397"/>
                <a:gd name="connsiteX79" fmla="*/ 1221717 w 1504382"/>
                <a:gd name="connsiteY79" fmla="*/ 386035 h 1617397"/>
                <a:gd name="connsiteX80" fmla="*/ 1066246 w 1504382"/>
                <a:gd name="connsiteY80" fmla="*/ 122401 h 1617397"/>
                <a:gd name="connsiteX81" fmla="*/ 1046727 w 1504382"/>
                <a:gd name="connsiteY81" fmla="*/ 108393 h 1617397"/>
                <a:gd name="connsiteX82" fmla="*/ 1018021 w 1504382"/>
                <a:gd name="connsiteY82" fmla="*/ 53967 h 1617397"/>
                <a:gd name="connsiteX83" fmla="*/ 994367 w 1504382"/>
                <a:gd name="connsiteY83" fmla="*/ 11712 h 1617397"/>
                <a:gd name="connsiteX84" fmla="*/ 975077 w 1504382"/>
                <a:gd name="connsiteY84" fmla="*/ 0 h 1617397"/>
                <a:gd name="connsiteX0" fmla="*/ 975077 w 1504382"/>
                <a:gd name="connsiteY0" fmla="*/ 0 h 1608211"/>
                <a:gd name="connsiteX1" fmla="*/ 910776 w 1504382"/>
                <a:gd name="connsiteY1" fmla="*/ 0 h 1608211"/>
                <a:gd name="connsiteX2" fmla="*/ 870129 w 1504382"/>
                <a:gd name="connsiteY2" fmla="*/ 13549 h 1608211"/>
                <a:gd name="connsiteX3" fmla="*/ 795723 w 1504382"/>
                <a:gd name="connsiteY3" fmla="*/ 17683 h 1608211"/>
                <a:gd name="connsiteX4" fmla="*/ 602132 w 1504382"/>
                <a:gd name="connsiteY4" fmla="*/ 95073 h 1608211"/>
                <a:gd name="connsiteX5" fmla="*/ 562174 w 1504382"/>
                <a:gd name="connsiteY5" fmla="*/ 126076 h 1608211"/>
                <a:gd name="connsiteX6" fmla="*/ 541505 w 1504382"/>
                <a:gd name="connsiteY6" fmla="*/ 175450 h 1608211"/>
                <a:gd name="connsiteX7" fmla="*/ 545409 w 1504382"/>
                <a:gd name="connsiteY7" fmla="*/ 200481 h 1608211"/>
                <a:gd name="connsiteX8" fmla="*/ 499250 w 1504382"/>
                <a:gd name="connsiteY8" fmla="*/ 294866 h 1608211"/>
                <a:gd name="connsiteX9" fmla="*/ 421860 w 1504382"/>
                <a:gd name="connsiteY9" fmla="*/ 339417 h 1608211"/>
                <a:gd name="connsiteX10" fmla="*/ 411755 w 1504382"/>
                <a:gd name="connsiteY10" fmla="*/ 406244 h 1608211"/>
                <a:gd name="connsiteX11" fmla="*/ 454010 w 1504382"/>
                <a:gd name="connsiteY11" fmla="*/ 449877 h 1608211"/>
                <a:gd name="connsiteX12" fmla="*/ 533468 w 1504382"/>
                <a:gd name="connsiteY12" fmla="*/ 471693 h 1608211"/>
                <a:gd name="connsiteX13" fmla="*/ 571359 w 1504382"/>
                <a:gd name="connsiteY13" fmla="*/ 448499 h 1608211"/>
                <a:gd name="connsiteX14" fmla="*/ 589272 w 1504382"/>
                <a:gd name="connsiteY14" fmla="*/ 433802 h 1608211"/>
                <a:gd name="connsiteX15" fmla="*/ 607643 w 1504382"/>
                <a:gd name="connsiteY15" fmla="*/ 439772 h 1608211"/>
                <a:gd name="connsiteX16" fmla="*/ 599606 w 1504382"/>
                <a:gd name="connsiteY16" fmla="*/ 456307 h 1608211"/>
                <a:gd name="connsiteX17" fmla="*/ 551839 w 1504382"/>
                <a:gd name="connsiteY17" fmla="*/ 478812 h 1608211"/>
                <a:gd name="connsiteX18" fmla="*/ 528875 w 1504382"/>
                <a:gd name="connsiteY18" fmla="*/ 503155 h 1608211"/>
                <a:gd name="connsiteX19" fmla="*/ 559188 w 1504382"/>
                <a:gd name="connsiteY19" fmla="*/ 540128 h 1608211"/>
                <a:gd name="connsiteX20" fmla="*/ 611548 w 1504382"/>
                <a:gd name="connsiteY20" fmla="*/ 537142 h 1608211"/>
                <a:gd name="connsiteX21" fmla="*/ 635201 w 1504382"/>
                <a:gd name="connsiteY21" fmla="*/ 533468 h 1608211"/>
                <a:gd name="connsiteX22" fmla="*/ 653113 w 1504382"/>
                <a:gd name="connsiteY22" fmla="*/ 538061 h 1608211"/>
                <a:gd name="connsiteX23" fmla="*/ 654262 w 1504382"/>
                <a:gd name="connsiteY23" fmla="*/ 560336 h 1608211"/>
                <a:gd name="connsiteX24" fmla="*/ 640942 w 1504382"/>
                <a:gd name="connsiteY24" fmla="*/ 575493 h 1608211"/>
                <a:gd name="connsiteX25" fmla="*/ 529104 w 1504382"/>
                <a:gd name="connsiteY25" fmla="*/ 699272 h 1608211"/>
                <a:gd name="connsiteX26" fmla="*/ 504303 w 1504382"/>
                <a:gd name="connsiteY26" fmla="*/ 764032 h 1608211"/>
                <a:gd name="connsiteX27" fmla="*/ 469626 w 1504382"/>
                <a:gd name="connsiteY27" fmla="*/ 805139 h 1608211"/>
                <a:gd name="connsiteX28" fmla="*/ 302674 w 1504382"/>
                <a:gd name="connsiteY28" fmla="*/ 902739 h 1608211"/>
                <a:gd name="connsiteX29" fmla="*/ 175220 w 1504382"/>
                <a:gd name="connsiteY29" fmla="*/ 992301 h 1608211"/>
                <a:gd name="connsiteX30" fmla="*/ 88414 w 1504382"/>
                <a:gd name="connsiteY30" fmla="*/ 1090360 h 1608211"/>
                <a:gd name="connsiteX31" fmla="*/ 5282 w 1504382"/>
                <a:gd name="connsiteY31" fmla="*/ 1293137 h 1608211"/>
                <a:gd name="connsiteX32" fmla="*/ 0 w 1504382"/>
                <a:gd name="connsiteY32" fmla="*/ 1303012 h 1608211"/>
                <a:gd name="connsiteX33" fmla="*/ 0 w 1504382"/>
                <a:gd name="connsiteY33" fmla="*/ 1378795 h 1608211"/>
                <a:gd name="connsiteX34" fmla="*/ 30313 w 1504382"/>
                <a:gd name="connsiteY34" fmla="*/ 1362720 h 1608211"/>
                <a:gd name="connsiteX35" fmla="*/ 30543 w 1504382"/>
                <a:gd name="connsiteY35" fmla="*/ 1387751 h 1608211"/>
                <a:gd name="connsiteX36" fmla="*/ 39729 w 1504382"/>
                <a:gd name="connsiteY36" fmla="*/ 1427710 h 1608211"/>
                <a:gd name="connsiteX37" fmla="*/ 52130 w 1504382"/>
                <a:gd name="connsiteY37" fmla="*/ 1435977 h 1608211"/>
                <a:gd name="connsiteX38" fmla="*/ 60626 w 1504382"/>
                <a:gd name="connsiteY38" fmla="*/ 1425183 h 1608211"/>
                <a:gd name="connsiteX39" fmla="*/ 64301 w 1504382"/>
                <a:gd name="connsiteY39" fmla="*/ 1413931 h 1608211"/>
                <a:gd name="connsiteX40" fmla="*/ 67975 w 1504382"/>
                <a:gd name="connsiteY40" fmla="*/ 1430925 h 1608211"/>
                <a:gd name="connsiteX41" fmla="*/ 76013 w 1504382"/>
                <a:gd name="connsiteY41" fmla="*/ 1441029 h 1608211"/>
                <a:gd name="connsiteX42" fmla="*/ 88414 w 1504382"/>
                <a:gd name="connsiteY42" fmla="*/ 1431614 h 1608211"/>
                <a:gd name="connsiteX43" fmla="*/ 94384 w 1504382"/>
                <a:gd name="connsiteY43" fmla="*/ 1408419 h 1608211"/>
                <a:gd name="connsiteX44" fmla="*/ 99896 w 1504382"/>
                <a:gd name="connsiteY44" fmla="*/ 1398085 h 1608211"/>
                <a:gd name="connsiteX45" fmla="*/ 108393 w 1504382"/>
                <a:gd name="connsiteY45" fmla="*/ 1410946 h 1608211"/>
                <a:gd name="connsiteX46" fmla="*/ 126305 w 1504382"/>
                <a:gd name="connsiteY46" fmla="*/ 1413012 h 1608211"/>
                <a:gd name="connsiteX47" fmla="*/ 135721 w 1504382"/>
                <a:gd name="connsiteY47" fmla="*/ 1392344 h 1608211"/>
                <a:gd name="connsiteX48" fmla="*/ 158226 w 1504382"/>
                <a:gd name="connsiteY48" fmla="*/ 1370069 h 1608211"/>
                <a:gd name="connsiteX49" fmla="*/ 202318 w 1504382"/>
                <a:gd name="connsiteY49" fmla="*/ 1329192 h 1608211"/>
                <a:gd name="connsiteX50" fmla="*/ 213341 w 1504382"/>
                <a:gd name="connsiteY50" fmla="*/ 1287166 h 1608211"/>
                <a:gd name="connsiteX51" fmla="*/ 217475 w 1504382"/>
                <a:gd name="connsiteY51" fmla="*/ 1270402 h 1608211"/>
                <a:gd name="connsiteX52" fmla="*/ 244343 w 1504382"/>
                <a:gd name="connsiteY52" fmla="*/ 1249964 h 1608211"/>
                <a:gd name="connsiteX53" fmla="*/ 338269 w 1504382"/>
                <a:gd name="connsiteY53" fmla="*/ 1253408 h 1608211"/>
                <a:gd name="connsiteX54" fmla="*/ 531401 w 1504382"/>
                <a:gd name="connsiteY54" fmla="*/ 1270862 h 1608211"/>
                <a:gd name="connsiteX55" fmla="*/ 543572 w 1504382"/>
                <a:gd name="connsiteY55" fmla="*/ 1273847 h 1608211"/>
                <a:gd name="connsiteX56" fmla="*/ 547017 w 1504382"/>
                <a:gd name="connsiteY56" fmla="*/ 1295204 h 1608211"/>
                <a:gd name="connsiteX57" fmla="*/ 401651 w 1504382"/>
                <a:gd name="connsiteY57" fmla="*/ 1398775 h 1608211"/>
                <a:gd name="connsiteX58" fmla="*/ 375931 w 1504382"/>
                <a:gd name="connsiteY58" fmla="*/ 1415998 h 1608211"/>
                <a:gd name="connsiteX59" fmla="*/ 351358 w 1504382"/>
                <a:gd name="connsiteY59" fmla="*/ 1432762 h 1608211"/>
                <a:gd name="connsiteX60" fmla="*/ 329083 w 1504382"/>
                <a:gd name="connsiteY60" fmla="*/ 1468357 h 1608211"/>
                <a:gd name="connsiteX61" fmla="*/ 324720 w 1504382"/>
                <a:gd name="connsiteY61" fmla="*/ 1541614 h 1608211"/>
                <a:gd name="connsiteX62" fmla="*/ 340565 w 1504382"/>
                <a:gd name="connsiteY62" fmla="*/ 1564579 h 1608211"/>
                <a:gd name="connsiteX63" fmla="*/ 372256 w 1504382"/>
                <a:gd name="connsiteY63" fmla="*/ 1563890 h 1608211"/>
                <a:gd name="connsiteX64" fmla="*/ 396599 w 1504382"/>
                <a:gd name="connsiteY64" fmla="*/ 1557689 h 1608211"/>
                <a:gd name="connsiteX65" fmla="*/ 396369 w 1504382"/>
                <a:gd name="connsiteY65" fmla="*/ 1559756 h 1608211"/>
                <a:gd name="connsiteX66" fmla="*/ 413133 w 1504382"/>
                <a:gd name="connsiteY66" fmla="*/ 1592825 h 1608211"/>
                <a:gd name="connsiteX67" fmla="*/ 519919 w 1504382"/>
                <a:gd name="connsiteY67" fmla="*/ 1582491 h 1608211"/>
                <a:gd name="connsiteX68" fmla="*/ 544261 w 1504382"/>
                <a:gd name="connsiteY68" fmla="*/ 1577669 h 1608211"/>
                <a:gd name="connsiteX69" fmla="*/ 517852 w 1504382"/>
                <a:gd name="connsiteY69" fmla="*/ 1608211 h 1608211"/>
                <a:gd name="connsiteX70" fmla="*/ 1503385 w 1504382"/>
                <a:gd name="connsiteY70" fmla="*/ 1569052 h 1608211"/>
                <a:gd name="connsiteX71" fmla="*/ 1504382 w 1504382"/>
                <a:gd name="connsiteY71" fmla="*/ 1556426 h 1608211"/>
                <a:gd name="connsiteX72" fmla="*/ 1497751 w 1504382"/>
                <a:gd name="connsiteY72" fmla="*/ 1472491 h 1608211"/>
                <a:gd name="connsiteX73" fmla="*/ 1444244 w 1504382"/>
                <a:gd name="connsiteY73" fmla="*/ 1240319 h 1608211"/>
                <a:gd name="connsiteX74" fmla="*/ 1420131 w 1504382"/>
                <a:gd name="connsiteY74" fmla="*/ 950046 h 1608211"/>
                <a:gd name="connsiteX75" fmla="*/ 1393492 w 1504382"/>
                <a:gd name="connsiteY75" fmla="*/ 736934 h 1608211"/>
                <a:gd name="connsiteX76" fmla="*/ 1295893 w 1504382"/>
                <a:gd name="connsiteY76" fmla="*/ 546328 h 1608211"/>
                <a:gd name="connsiteX77" fmla="*/ 1242385 w 1504382"/>
                <a:gd name="connsiteY77" fmla="*/ 456766 h 1608211"/>
                <a:gd name="connsiteX78" fmla="*/ 1221717 w 1504382"/>
                <a:gd name="connsiteY78" fmla="*/ 386035 h 1608211"/>
                <a:gd name="connsiteX79" fmla="*/ 1066246 w 1504382"/>
                <a:gd name="connsiteY79" fmla="*/ 122401 h 1608211"/>
                <a:gd name="connsiteX80" fmla="*/ 1046727 w 1504382"/>
                <a:gd name="connsiteY80" fmla="*/ 108393 h 1608211"/>
                <a:gd name="connsiteX81" fmla="*/ 1018021 w 1504382"/>
                <a:gd name="connsiteY81" fmla="*/ 53967 h 1608211"/>
                <a:gd name="connsiteX82" fmla="*/ 994367 w 1504382"/>
                <a:gd name="connsiteY82" fmla="*/ 11712 h 1608211"/>
                <a:gd name="connsiteX83" fmla="*/ 975077 w 1504382"/>
                <a:gd name="connsiteY83" fmla="*/ 0 h 1608211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544261 w 1504382"/>
                <a:gd name="connsiteY68" fmla="*/ 1577669 h 1594630"/>
                <a:gd name="connsiteX69" fmla="*/ 1503385 w 1504382"/>
                <a:gd name="connsiteY69" fmla="*/ 1569052 h 1594630"/>
                <a:gd name="connsiteX70" fmla="*/ 1504382 w 1504382"/>
                <a:gd name="connsiteY70" fmla="*/ 1556426 h 1594630"/>
                <a:gd name="connsiteX71" fmla="*/ 1497751 w 1504382"/>
                <a:gd name="connsiteY71" fmla="*/ 1472491 h 1594630"/>
                <a:gd name="connsiteX72" fmla="*/ 1444244 w 1504382"/>
                <a:gd name="connsiteY72" fmla="*/ 1240319 h 1594630"/>
                <a:gd name="connsiteX73" fmla="*/ 1420131 w 1504382"/>
                <a:gd name="connsiteY73" fmla="*/ 950046 h 1594630"/>
                <a:gd name="connsiteX74" fmla="*/ 1393492 w 1504382"/>
                <a:gd name="connsiteY74" fmla="*/ 736934 h 1594630"/>
                <a:gd name="connsiteX75" fmla="*/ 1295893 w 1504382"/>
                <a:gd name="connsiteY75" fmla="*/ 546328 h 1594630"/>
                <a:gd name="connsiteX76" fmla="*/ 1242385 w 1504382"/>
                <a:gd name="connsiteY76" fmla="*/ 456766 h 1594630"/>
                <a:gd name="connsiteX77" fmla="*/ 1221717 w 1504382"/>
                <a:gd name="connsiteY77" fmla="*/ 386035 h 1594630"/>
                <a:gd name="connsiteX78" fmla="*/ 1066246 w 1504382"/>
                <a:gd name="connsiteY78" fmla="*/ 122401 h 1594630"/>
                <a:gd name="connsiteX79" fmla="*/ 1046727 w 1504382"/>
                <a:gd name="connsiteY79" fmla="*/ 108393 h 1594630"/>
                <a:gd name="connsiteX80" fmla="*/ 1018021 w 1504382"/>
                <a:gd name="connsiteY80" fmla="*/ 53967 h 1594630"/>
                <a:gd name="connsiteX81" fmla="*/ 994367 w 1504382"/>
                <a:gd name="connsiteY81" fmla="*/ 11712 h 1594630"/>
                <a:gd name="connsiteX82" fmla="*/ 975077 w 1504382"/>
                <a:gd name="connsiteY82" fmla="*/ 0 h 1594630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1503385 w 1504382"/>
                <a:gd name="connsiteY68" fmla="*/ 1569052 h 1594630"/>
                <a:gd name="connsiteX69" fmla="*/ 1504382 w 1504382"/>
                <a:gd name="connsiteY69" fmla="*/ 1556426 h 1594630"/>
                <a:gd name="connsiteX70" fmla="*/ 1497751 w 1504382"/>
                <a:gd name="connsiteY70" fmla="*/ 1472491 h 1594630"/>
                <a:gd name="connsiteX71" fmla="*/ 1444244 w 1504382"/>
                <a:gd name="connsiteY71" fmla="*/ 1240319 h 1594630"/>
                <a:gd name="connsiteX72" fmla="*/ 1420131 w 1504382"/>
                <a:gd name="connsiteY72" fmla="*/ 950046 h 1594630"/>
                <a:gd name="connsiteX73" fmla="*/ 1393492 w 1504382"/>
                <a:gd name="connsiteY73" fmla="*/ 736934 h 1594630"/>
                <a:gd name="connsiteX74" fmla="*/ 1295893 w 1504382"/>
                <a:gd name="connsiteY74" fmla="*/ 546328 h 1594630"/>
                <a:gd name="connsiteX75" fmla="*/ 1242385 w 1504382"/>
                <a:gd name="connsiteY75" fmla="*/ 456766 h 1594630"/>
                <a:gd name="connsiteX76" fmla="*/ 1221717 w 1504382"/>
                <a:gd name="connsiteY76" fmla="*/ 386035 h 1594630"/>
                <a:gd name="connsiteX77" fmla="*/ 1066246 w 1504382"/>
                <a:gd name="connsiteY77" fmla="*/ 122401 h 1594630"/>
                <a:gd name="connsiteX78" fmla="*/ 1046727 w 1504382"/>
                <a:gd name="connsiteY78" fmla="*/ 108393 h 1594630"/>
                <a:gd name="connsiteX79" fmla="*/ 1018021 w 1504382"/>
                <a:gd name="connsiteY79" fmla="*/ 53967 h 1594630"/>
                <a:gd name="connsiteX80" fmla="*/ 994367 w 1504382"/>
                <a:gd name="connsiteY80" fmla="*/ 11712 h 1594630"/>
                <a:gd name="connsiteX81" fmla="*/ 975077 w 1504382"/>
                <a:gd name="connsiteY81" fmla="*/ 0 h 1594630"/>
                <a:gd name="connsiteX0" fmla="*/ 975077 w 1504382"/>
                <a:gd name="connsiteY0" fmla="*/ 0 h 1594364"/>
                <a:gd name="connsiteX1" fmla="*/ 910776 w 1504382"/>
                <a:gd name="connsiteY1" fmla="*/ 0 h 1594364"/>
                <a:gd name="connsiteX2" fmla="*/ 870129 w 1504382"/>
                <a:gd name="connsiteY2" fmla="*/ 13549 h 1594364"/>
                <a:gd name="connsiteX3" fmla="*/ 795723 w 1504382"/>
                <a:gd name="connsiteY3" fmla="*/ 17683 h 1594364"/>
                <a:gd name="connsiteX4" fmla="*/ 602132 w 1504382"/>
                <a:gd name="connsiteY4" fmla="*/ 95073 h 1594364"/>
                <a:gd name="connsiteX5" fmla="*/ 562174 w 1504382"/>
                <a:gd name="connsiteY5" fmla="*/ 126076 h 1594364"/>
                <a:gd name="connsiteX6" fmla="*/ 541505 w 1504382"/>
                <a:gd name="connsiteY6" fmla="*/ 175450 h 1594364"/>
                <a:gd name="connsiteX7" fmla="*/ 545409 w 1504382"/>
                <a:gd name="connsiteY7" fmla="*/ 200481 h 1594364"/>
                <a:gd name="connsiteX8" fmla="*/ 499250 w 1504382"/>
                <a:gd name="connsiteY8" fmla="*/ 294866 h 1594364"/>
                <a:gd name="connsiteX9" fmla="*/ 421860 w 1504382"/>
                <a:gd name="connsiteY9" fmla="*/ 339417 h 1594364"/>
                <a:gd name="connsiteX10" fmla="*/ 411755 w 1504382"/>
                <a:gd name="connsiteY10" fmla="*/ 406244 h 1594364"/>
                <a:gd name="connsiteX11" fmla="*/ 454010 w 1504382"/>
                <a:gd name="connsiteY11" fmla="*/ 449877 h 1594364"/>
                <a:gd name="connsiteX12" fmla="*/ 533468 w 1504382"/>
                <a:gd name="connsiteY12" fmla="*/ 471693 h 1594364"/>
                <a:gd name="connsiteX13" fmla="*/ 571359 w 1504382"/>
                <a:gd name="connsiteY13" fmla="*/ 448499 h 1594364"/>
                <a:gd name="connsiteX14" fmla="*/ 589272 w 1504382"/>
                <a:gd name="connsiteY14" fmla="*/ 433802 h 1594364"/>
                <a:gd name="connsiteX15" fmla="*/ 607643 w 1504382"/>
                <a:gd name="connsiteY15" fmla="*/ 439772 h 1594364"/>
                <a:gd name="connsiteX16" fmla="*/ 599606 w 1504382"/>
                <a:gd name="connsiteY16" fmla="*/ 456307 h 1594364"/>
                <a:gd name="connsiteX17" fmla="*/ 551839 w 1504382"/>
                <a:gd name="connsiteY17" fmla="*/ 478812 h 1594364"/>
                <a:gd name="connsiteX18" fmla="*/ 528875 w 1504382"/>
                <a:gd name="connsiteY18" fmla="*/ 503155 h 1594364"/>
                <a:gd name="connsiteX19" fmla="*/ 559188 w 1504382"/>
                <a:gd name="connsiteY19" fmla="*/ 540128 h 1594364"/>
                <a:gd name="connsiteX20" fmla="*/ 611548 w 1504382"/>
                <a:gd name="connsiteY20" fmla="*/ 537142 h 1594364"/>
                <a:gd name="connsiteX21" fmla="*/ 635201 w 1504382"/>
                <a:gd name="connsiteY21" fmla="*/ 533468 h 1594364"/>
                <a:gd name="connsiteX22" fmla="*/ 653113 w 1504382"/>
                <a:gd name="connsiteY22" fmla="*/ 538061 h 1594364"/>
                <a:gd name="connsiteX23" fmla="*/ 654262 w 1504382"/>
                <a:gd name="connsiteY23" fmla="*/ 560336 h 1594364"/>
                <a:gd name="connsiteX24" fmla="*/ 640942 w 1504382"/>
                <a:gd name="connsiteY24" fmla="*/ 575493 h 1594364"/>
                <a:gd name="connsiteX25" fmla="*/ 529104 w 1504382"/>
                <a:gd name="connsiteY25" fmla="*/ 699272 h 1594364"/>
                <a:gd name="connsiteX26" fmla="*/ 504303 w 1504382"/>
                <a:gd name="connsiteY26" fmla="*/ 764032 h 1594364"/>
                <a:gd name="connsiteX27" fmla="*/ 469626 w 1504382"/>
                <a:gd name="connsiteY27" fmla="*/ 805139 h 1594364"/>
                <a:gd name="connsiteX28" fmla="*/ 302674 w 1504382"/>
                <a:gd name="connsiteY28" fmla="*/ 902739 h 1594364"/>
                <a:gd name="connsiteX29" fmla="*/ 175220 w 1504382"/>
                <a:gd name="connsiteY29" fmla="*/ 992301 h 1594364"/>
                <a:gd name="connsiteX30" fmla="*/ 88414 w 1504382"/>
                <a:gd name="connsiteY30" fmla="*/ 1090360 h 1594364"/>
                <a:gd name="connsiteX31" fmla="*/ 5282 w 1504382"/>
                <a:gd name="connsiteY31" fmla="*/ 1293137 h 1594364"/>
                <a:gd name="connsiteX32" fmla="*/ 0 w 1504382"/>
                <a:gd name="connsiteY32" fmla="*/ 1303012 h 1594364"/>
                <a:gd name="connsiteX33" fmla="*/ 0 w 1504382"/>
                <a:gd name="connsiteY33" fmla="*/ 1378795 h 1594364"/>
                <a:gd name="connsiteX34" fmla="*/ 30313 w 1504382"/>
                <a:gd name="connsiteY34" fmla="*/ 1362720 h 1594364"/>
                <a:gd name="connsiteX35" fmla="*/ 30543 w 1504382"/>
                <a:gd name="connsiteY35" fmla="*/ 1387751 h 1594364"/>
                <a:gd name="connsiteX36" fmla="*/ 39729 w 1504382"/>
                <a:gd name="connsiteY36" fmla="*/ 1427710 h 1594364"/>
                <a:gd name="connsiteX37" fmla="*/ 52130 w 1504382"/>
                <a:gd name="connsiteY37" fmla="*/ 1435977 h 1594364"/>
                <a:gd name="connsiteX38" fmla="*/ 60626 w 1504382"/>
                <a:gd name="connsiteY38" fmla="*/ 1425183 h 1594364"/>
                <a:gd name="connsiteX39" fmla="*/ 64301 w 1504382"/>
                <a:gd name="connsiteY39" fmla="*/ 1413931 h 1594364"/>
                <a:gd name="connsiteX40" fmla="*/ 67975 w 1504382"/>
                <a:gd name="connsiteY40" fmla="*/ 1430925 h 1594364"/>
                <a:gd name="connsiteX41" fmla="*/ 76013 w 1504382"/>
                <a:gd name="connsiteY41" fmla="*/ 1441029 h 1594364"/>
                <a:gd name="connsiteX42" fmla="*/ 88414 w 1504382"/>
                <a:gd name="connsiteY42" fmla="*/ 1431614 h 1594364"/>
                <a:gd name="connsiteX43" fmla="*/ 94384 w 1504382"/>
                <a:gd name="connsiteY43" fmla="*/ 1408419 h 1594364"/>
                <a:gd name="connsiteX44" fmla="*/ 99896 w 1504382"/>
                <a:gd name="connsiteY44" fmla="*/ 1398085 h 1594364"/>
                <a:gd name="connsiteX45" fmla="*/ 108393 w 1504382"/>
                <a:gd name="connsiteY45" fmla="*/ 1410946 h 1594364"/>
                <a:gd name="connsiteX46" fmla="*/ 126305 w 1504382"/>
                <a:gd name="connsiteY46" fmla="*/ 1413012 h 1594364"/>
                <a:gd name="connsiteX47" fmla="*/ 135721 w 1504382"/>
                <a:gd name="connsiteY47" fmla="*/ 1392344 h 1594364"/>
                <a:gd name="connsiteX48" fmla="*/ 158226 w 1504382"/>
                <a:gd name="connsiteY48" fmla="*/ 1370069 h 1594364"/>
                <a:gd name="connsiteX49" fmla="*/ 202318 w 1504382"/>
                <a:gd name="connsiteY49" fmla="*/ 1329192 h 1594364"/>
                <a:gd name="connsiteX50" fmla="*/ 213341 w 1504382"/>
                <a:gd name="connsiteY50" fmla="*/ 1287166 h 1594364"/>
                <a:gd name="connsiteX51" fmla="*/ 217475 w 1504382"/>
                <a:gd name="connsiteY51" fmla="*/ 1270402 h 1594364"/>
                <a:gd name="connsiteX52" fmla="*/ 244343 w 1504382"/>
                <a:gd name="connsiteY52" fmla="*/ 1249964 h 1594364"/>
                <a:gd name="connsiteX53" fmla="*/ 338269 w 1504382"/>
                <a:gd name="connsiteY53" fmla="*/ 1253408 h 1594364"/>
                <a:gd name="connsiteX54" fmla="*/ 531401 w 1504382"/>
                <a:gd name="connsiteY54" fmla="*/ 1270862 h 1594364"/>
                <a:gd name="connsiteX55" fmla="*/ 543572 w 1504382"/>
                <a:gd name="connsiteY55" fmla="*/ 1273847 h 1594364"/>
                <a:gd name="connsiteX56" fmla="*/ 547017 w 1504382"/>
                <a:gd name="connsiteY56" fmla="*/ 1295204 h 1594364"/>
                <a:gd name="connsiteX57" fmla="*/ 401651 w 1504382"/>
                <a:gd name="connsiteY57" fmla="*/ 1398775 h 1594364"/>
                <a:gd name="connsiteX58" fmla="*/ 375931 w 1504382"/>
                <a:gd name="connsiteY58" fmla="*/ 1415998 h 1594364"/>
                <a:gd name="connsiteX59" fmla="*/ 351358 w 1504382"/>
                <a:gd name="connsiteY59" fmla="*/ 1432762 h 1594364"/>
                <a:gd name="connsiteX60" fmla="*/ 329083 w 1504382"/>
                <a:gd name="connsiteY60" fmla="*/ 1468357 h 1594364"/>
                <a:gd name="connsiteX61" fmla="*/ 324720 w 1504382"/>
                <a:gd name="connsiteY61" fmla="*/ 1541614 h 1594364"/>
                <a:gd name="connsiteX62" fmla="*/ 340565 w 1504382"/>
                <a:gd name="connsiteY62" fmla="*/ 1564579 h 1594364"/>
                <a:gd name="connsiteX63" fmla="*/ 372256 w 1504382"/>
                <a:gd name="connsiteY63" fmla="*/ 1563890 h 1594364"/>
                <a:gd name="connsiteX64" fmla="*/ 396599 w 1504382"/>
                <a:gd name="connsiteY64" fmla="*/ 1557689 h 1594364"/>
                <a:gd name="connsiteX65" fmla="*/ 396369 w 1504382"/>
                <a:gd name="connsiteY65" fmla="*/ 1559756 h 1594364"/>
                <a:gd name="connsiteX66" fmla="*/ 413133 w 1504382"/>
                <a:gd name="connsiteY66" fmla="*/ 1592825 h 1594364"/>
                <a:gd name="connsiteX67" fmla="*/ 585321 w 1504382"/>
                <a:gd name="connsiteY67" fmla="*/ 1518593 h 1594364"/>
                <a:gd name="connsiteX68" fmla="*/ 1503385 w 1504382"/>
                <a:gd name="connsiteY68" fmla="*/ 1569052 h 1594364"/>
                <a:gd name="connsiteX69" fmla="*/ 1504382 w 1504382"/>
                <a:gd name="connsiteY69" fmla="*/ 1556426 h 1594364"/>
                <a:gd name="connsiteX70" fmla="*/ 1497751 w 1504382"/>
                <a:gd name="connsiteY70" fmla="*/ 1472491 h 1594364"/>
                <a:gd name="connsiteX71" fmla="*/ 1444244 w 1504382"/>
                <a:gd name="connsiteY71" fmla="*/ 1240319 h 1594364"/>
                <a:gd name="connsiteX72" fmla="*/ 1420131 w 1504382"/>
                <a:gd name="connsiteY72" fmla="*/ 950046 h 1594364"/>
                <a:gd name="connsiteX73" fmla="*/ 1393492 w 1504382"/>
                <a:gd name="connsiteY73" fmla="*/ 736934 h 1594364"/>
                <a:gd name="connsiteX74" fmla="*/ 1295893 w 1504382"/>
                <a:gd name="connsiteY74" fmla="*/ 546328 h 1594364"/>
                <a:gd name="connsiteX75" fmla="*/ 1242385 w 1504382"/>
                <a:gd name="connsiteY75" fmla="*/ 456766 h 1594364"/>
                <a:gd name="connsiteX76" fmla="*/ 1221717 w 1504382"/>
                <a:gd name="connsiteY76" fmla="*/ 386035 h 1594364"/>
                <a:gd name="connsiteX77" fmla="*/ 1066246 w 1504382"/>
                <a:gd name="connsiteY77" fmla="*/ 122401 h 1594364"/>
                <a:gd name="connsiteX78" fmla="*/ 1046727 w 1504382"/>
                <a:gd name="connsiteY78" fmla="*/ 108393 h 1594364"/>
                <a:gd name="connsiteX79" fmla="*/ 1018021 w 1504382"/>
                <a:gd name="connsiteY79" fmla="*/ 53967 h 1594364"/>
                <a:gd name="connsiteX80" fmla="*/ 994367 w 1504382"/>
                <a:gd name="connsiteY80" fmla="*/ 11712 h 1594364"/>
                <a:gd name="connsiteX81" fmla="*/ 975077 w 1504382"/>
                <a:gd name="connsiteY81" fmla="*/ 0 h 1594364"/>
                <a:gd name="connsiteX0" fmla="*/ 975077 w 1504382"/>
                <a:gd name="connsiteY0" fmla="*/ 0 h 1593093"/>
                <a:gd name="connsiteX1" fmla="*/ 910776 w 1504382"/>
                <a:gd name="connsiteY1" fmla="*/ 0 h 1593093"/>
                <a:gd name="connsiteX2" fmla="*/ 870129 w 1504382"/>
                <a:gd name="connsiteY2" fmla="*/ 13549 h 1593093"/>
                <a:gd name="connsiteX3" fmla="*/ 795723 w 1504382"/>
                <a:gd name="connsiteY3" fmla="*/ 17683 h 1593093"/>
                <a:gd name="connsiteX4" fmla="*/ 602132 w 1504382"/>
                <a:gd name="connsiteY4" fmla="*/ 95073 h 1593093"/>
                <a:gd name="connsiteX5" fmla="*/ 562174 w 1504382"/>
                <a:gd name="connsiteY5" fmla="*/ 126076 h 1593093"/>
                <a:gd name="connsiteX6" fmla="*/ 541505 w 1504382"/>
                <a:gd name="connsiteY6" fmla="*/ 175450 h 1593093"/>
                <a:gd name="connsiteX7" fmla="*/ 545409 w 1504382"/>
                <a:gd name="connsiteY7" fmla="*/ 200481 h 1593093"/>
                <a:gd name="connsiteX8" fmla="*/ 499250 w 1504382"/>
                <a:gd name="connsiteY8" fmla="*/ 294866 h 1593093"/>
                <a:gd name="connsiteX9" fmla="*/ 421860 w 1504382"/>
                <a:gd name="connsiteY9" fmla="*/ 339417 h 1593093"/>
                <a:gd name="connsiteX10" fmla="*/ 411755 w 1504382"/>
                <a:gd name="connsiteY10" fmla="*/ 406244 h 1593093"/>
                <a:gd name="connsiteX11" fmla="*/ 454010 w 1504382"/>
                <a:gd name="connsiteY11" fmla="*/ 449877 h 1593093"/>
                <a:gd name="connsiteX12" fmla="*/ 533468 w 1504382"/>
                <a:gd name="connsiteY12" fmla="*/ 471693 h 1593093"/>
                <a:gd name="connsiteX13" fmla="*/ 571359 w 1504382"/>
                <a:gd name="connsiteY13" fmla="*/ 448499 h 1593093"/>
                <a:gd name="connsiteX14" fmla="*/ 589272 w 1504382"/>
                <a:gd name="connsiteY14" fmla="*/ 433802 h 1593093"/>
                <a:gd name="connsiteX15" fmla="*/ 607643 w 1504382"/>
                <a:gd name="connsiteY15" fmla="*/ 439772 h 1593093"/>
                <a:gd name="connsiteX16" fmla="*/ 599606 w 1504382"/>
                <a:gd name="connsiteY16" fmla="*/ 456307 h 1593093"/>
                <a:gd name="connsiteX17" fmla="*/ 551839 w 1504382"/>
                <a:gd name="connsiteY17" fmla="*/ 478812 h 1593093"/>
                <a:gd name="connsiteX18" fmla="*/ 528875 w 1504382"/>
                <a:gd name="connsiteY18" fmla="*/ 503155 h 1593093"/>
                <a:gd name="connsiteX19" fmla="*/ 559188 w 1504382"/>
                <a:gd name="connsiteY19" fmla="*/ 540128 h 1593093"/>
                <a:gd name="connsiteX20" fmla="*/ 611548 w 1504382"/>
                <a:gd name="connsiteY20" fmla="*/ 537142 h 1593093"/>
                <a:gd name="connsiteX21" fmla="*/ 635201 w 1504382"/>
                <a:gd name="connsiteY21" fmla="*/ 533468 h 1593093"/>
                <a:gd name="connsiteX22" fmla="*/ 653113 w 1504382"/>
                <a:gd name="connsiteY22" fmla="*/ 538061 h 1593093"/>
                <a:gd name="connsiteX23" fmla="*/ 654262 w 1504382"/>
                <a:gd name="connsiteY23" fmla="*/ 560336 h 1593093"/>
                <a:gd name="connsiteX24" fmla="*/ 640942 w 1504382"/>
                <a:gd name="connsiteY24" fmla="*/ 575493 h 1593093"/>
                <a:gd name="connsiteX25" fmla="*/ 529104 w 1504382"/>
                <a:gd name="connsiteY25" fmla="*/ 699272 h 1593093"/>
                <a:gd name="connsiteX26" fmla="*/ 504303 w 1504382"/>
                <a:gd name="connsiteY26" fmla="*/ 764032 h 1593093"/>
                <a:gd name="connsiteX27" fmla="*/ 469626 w 1504382"/>
                <a:gd name="connsiteY27" fmla="*/ 805139 h 1593093"/>
                <a:gd name="connsiteX28" fmla="*/ 302674 w 1504382"/>
                <a:gd name="connsiteY28" fmla="*/ 902739 h 1593093"/>
                <a:gd name="connsiteX29" fmla="*/ 175220 w 1504382"/>
                <a:gd name="connsiteY29" fmla="*/ 992301 h 1593093"/>
                <a:gd name="connsiteX30" fmla="*/ 88414 w 1504382"/>
                <a:gd name="connsiteY30" fmla="*/ 1090360 h 1593093"/>
                <a:gd name="connsiteX31" fmla="*/ 5282 w 1504382"/>
                <a:gd name="connsiteY31" fmla="*/ 1293137 h 1593093"/>
                <a:gd name="connsiteX32" fmla="*/ 0 w 1504382"/>
                <a:gd name="connsiteY32" fmla="*/ 1303012 h 1593093"/>
                <a:gd name="connsiteX33" fmla="*/ 0 w 1504382"/>
                <a:gd name="connsiteY33" fmla="*/ 1378795 h 1593093"/>
                <a:gd name="connsiteX34" fmla="*/ 30313 w 1504382"/>
                <a:gd name="connsiteY34" fmla="*/ 1362720 h 1593093"/>
                <a:gd name="connsiteX35" fmla="*/ 30543 w 1504382"/>
                <a:gd name="connsiteY35" fmla="*/ 1387751 h 1593093"/>
                <a:gd name="connsiteX36" fmla="*/ 39729 w 1504382"/>
                <a:gd name="connsiteY36" fmla="*/ 1427710 h 1593093"/>
                <a:gd name="connsiteX37" fmla="*/ 52130 w 1504382"/>
                <a:gd name="connsiteY37" fmla="*/ 1435977 h 1593093"/>
                <a:gd name="connsiteX38" fmla="*/ 60626 w 1504382"/>
                <a:gd name="connsiteY38" fmla="*/ 1425183 h 1593093"/>
                <a:gd name="connsiteX39" fmla="*/ 64301 w 1504382"/>
                <a:gd name="connsiteY39" fmla="*/ 1413931 h 1593093"/>
                <a:gd name="connsiteX40" fmla="*/ 67975 w 1504382"/>
                <a:gd name="connsiteY40" fmla="*/ 1430925 h 1593093"/>
                <a:gd name="connsiteX41" fmla="*/ 76013 w 1504382"/>
                <a:gd name="connsiteY41" fmla="*/ 1441029 h 1593093"/>
                <a:gd name="connsiteX42" fmla="*/ 88414 w 1504382"/>
                <a:gd name="connsiteY42" fmla="*/ 1431614 h 1593093"/>
                <a:gd name="connsiteX43" fmla="*/ 94384 w 1504382"/>
                <a:gd name="connsiteY43" fmla="*/ 1408419 h 1593093"/>
                <a:gd name="connsiteX44" fmla="*/ 99896 w 1504382"/>
                <a:gd name="connsiteY44" fmla="*/ 1398085 h 1593093"/>
                <a:gd name="connsiteX45" fmla="*/ 108393 w 1504382"/>
                <a:gd name="connsiteY45" fmla="*/ 1410946 h 1593093"/>
                <a:gd name="connsiteX46" fmla="*/ 126305 w 1504382"/>
                <a:gd name="connsiteY46" fmla="*/ 1413012 h 1593093"/>
                <a:gd name="connsiteX47" fmla="*/ 135721 w 1504382"/>
                <a:gd name="connsiteY47" fmla="*/ 1392344 h 1593093"/>
                <a:gd name="connsiteX48" fmla="*/ 158226 w 1504382"/>
                <a:gd name="connsiteY48" fmla="*/ 1370069 h 1593093"/>
                <a:gd name="connsiteX49" fmla="*/ 202318 w 1504382"/>
                <a:gd name="connsiteY49" fmla="*/ 1329192 h 1593093"/>
                <a:gd name="connsiteX50" fmla="*/ 213341 w 1504382"/>
                <a:gd name="connsiteY50" fmla="*/ 1287166 h 1593093"/>
                <a:gd name="connsiteX51" fmla="*/ 217475 w 1504382"/>
                <a:gd name="connsiteY51" fmla="*/ 1270402 h 1593093"/>
                <a:gd name="connsiteX52" fmla="*/ 244343 w 1504382"/>
                <a:gd name="connsiteY52" fmla="*/ 1249964 h 1593093"/>
                <a:gd name="connsiteX53" fmla="*/ 338269 w 1504382"/>
                <a:gd name="connsiteY53" fmla="*/ 1253408 h 1593093"/>
                <a:gd name="connsiteX54" fmla="*/ 531401 w 1504382"/>
                <a:gd name="connsiteY54" fmla="*/ 1270862 h 1593093"/>
                <a:gd name="connsiteX55" fmla="*/ 543572 w 1504382"/>
                <a:gd name="connsiteY55" fmla="*/ 1273847 h 1593093"/>
                <a:gd name="connsiteX56" fmla="*/ 547017 w 1504382"/>
                <a:gd name="connsiteY56" fmla="*/ 1295204 h 1593093"/>
                <a:gd name="connsiteX57" fmla="*/ 401651 w 1504382"/>
                <a:gd name="connsiteY57" fmla="*/ 1398775 h 1593093"/>
                <a:gd name="connsiteX58" fmla="*/ 375931 w 1504382"/>
                <a:gd name="connsiteY58" fmla="*/ 1415998 h 1593093"/>
                <a:gd name="connsiteX59" fmla="*/ 351358 w 1504382"/>
                <a:gd name="connsiteY59" fmla="*/ 1432762 h 1593093"/>
                <a:gd name="connsiteX60" fmla="*/ 329083 w 1504382"/>
                <a:gd name="connsiteY60" fmla="*/ 1468357 h 1593093"/>
                <a:gd name="connsiteX61" fmla="*/ 324720 w 1504382"/>
                <a:gd name="connsiteY61" fmla="*/ 1541614 h 1593093"/>
                <a:gd name="connsiteX62" fmla="*/ 340565 w 1504382"/>
                <a:gd name="connsiteY62" fmla="*/ 1564579 h 1593093"/>
                <a:gd name="connsiteX63" fmla="*/ 372256 w 1504382"/>
                <a:gd name="connsiteY63" fmla="*/ 1563890 h 1593093"/>
                <a:gd name="connsiteX64" fmla="*/ 396599 w 1504382"/>
                <a:gd name="connsiteY64" fmla="*/ 1557689 h 1593093"/>
                <a:gd name="connsiteX65" fmla="*/ 396369 w 1504382"/>
                <a:gd name="connsiteY65" fmla="*/ 1559756 h 1593093"/>
                <a:gd name="connsiteX66" fmla="*/ 413133 w 1504382"/>
                <a:gd name="connsiteY66" fmla="*/ 1592825 h 1593093"/>
                <a:gd name="connsiteX67" fmla="*/ 594470 w 1504382"/>
                <a:gd name="connsiteY67" fmla="*/ 1546066 h 1593093"/>
                <a:gd name="connsiteX68" fmla="*/ 1503385 w 1504382"/>
                <a:gd name="connsiteY68" fmla="*/ 1569052 h 1593093"/>
                <a:gd name="connsiteX69" fmla="*/ 1504382 w 1504382"/>
                <a:gd name="connsiteY69" fmla="*/ 1556426 h 1593093"/>
                <a:gd name="connsiteX70" fmla="*/ 1497751 w 1504382"/>
                <a:gd name="connsiteY70" fmla="*/ 1472491 h 1593093"/>
                <a:gd name="connsiteX71" fmla="*/ 1444244 w 1504382"/>
                <a:gd name="connsiteY71" fmla="*/ 1240319 h 1593093"/>
                <a:gd name="connsiteX72" fmla="*/ 1420131 w 1504382"/>
                <a:gd name="connsiteY72" fmla="*/ 950046 h 1593093"/>
                <a:gd name="connsiteX73" fmla="*/ 1393492 w 1504382"/>
                <a:gd name="connsiteY73" fmla="*/ 736934 h 1593093"/>
                <a:gd name="connsiteX74" fmla="*/ 1295893 w 1504382"/>
                <a:gd name="connsiteY74" fmla="*/ 546328 h 1593093"/>
                <a:gd name="connsiteX75" fmla="*/ 1242385 w 1504382"/>
                <a:gd name="connsiteY75" fmla="*/ 456766 h 1593093"/>
                <a:gd name="connsiteX76" fmla="*/ 1221717 w 1504382"/>
                <a:gd name="connsiteY76" fmla="*/ 386035 h 1593093"/>
                <a:gd name="connsiteX77" fmla="*/ 1066246 w 1504382"/>
                <a:gd name="connsiteY77" fmla="*/ 122401 h 1593093"/>
                <a:gd name="connsiteX78" fmla="*/ 1046727 w 1504382"/>
                <a:gd name="connsiteY78" fmla="*/ 108393 h 1593093"/>
                <a:gd name="connsiteX79" fmla="*/ 1018021 w 1504382"/>
                <a:gd name="connsiteY79" fmla="*/ 53967 h 1593093"/>
                <a:gd name="connsiteX80" fmla="*/ 994367 w 1504382"/>
                <a:gd name="connsiteY80" fmla="*/ 11712 h 1593093"/>
                <a:gd name="connsiteX81" fmla="*/ 975077 w 1504382"/>
                <a:gd name="connsiteY81" fmla="*/ 0 h 15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504382" h="1593093">
                  <a:moveTo>
                    <a:pt x="975077" y="0"/>
                  </a:moveTo>
                  <a:lnTo>
                    <a:pt x="910776" y="0"/>
                  </a:lnTo>
                  <a:cubicBezTo>
                    <a:pt x="896768" y="5282"/>
                    <a:pt x="883219" y="13319"/>
                    <a:pt x="870129" y="13549"/>
                  </a:cubicBezTo>
                  <a:cubicBezTo>
                    <a:pt x="845557" y="16764"/>
                    <a:pt x="820525" y="15616"/>
                    <a:pt x="795723" y="17683"/>
                  </a:cubicBezTo>
                  <a:cubicBezTo>
                    <a:pt x="723385" y="23653"/>
                    <a:pt x="660232" y="53278"/>
                    <a:pt x="602132" y="95073"/>
                  </a:cubicBezTo>
                  <a:cubicBezTo>
                    <a:pt x="588353" y="104948"/>
                    <a:pt x="575493" y="115972"/>
                    <a:pt x="562174" y="126076"/>
                  </a:cubicBezTo>
                  <a:cubicBezTo>
                    <a:pt x="545639" y="138477"/>
                    <a:pt x="539438" y="155471"/>
                    <a:pt x="541505" y="175450"/>
                  </a:cubicBezTo>
                  <a:cubicBezTo>
                    <a:pt x="542424" y="183947"/>
                    <a:pt x="544032" y="192214"/>
                    <a:pt x="545409" y="200481"/>
                  </a:cubicBezTo>
                  <a:cubicBezTo>
                    <a:pt x="552758" y="243425"/>
                    <a:pt x="537601" y="273968"/>
                    <a:pt x="499250" y="294866"/>
                  </a:cubicBezTo>
                  <a:cubicBezTo>
                    <a:pt x="473071" y="309104"/>
                    <a:pt x="446891" y="323572"/>
                    <a:pt x="421860" y="339417"/>
                  </a:cubicBezTo>
                  <a:cubicBezTo>
                    <a:pt x="391087" y="359167"/>
                    <a:pt x="388102" y="378457"/>
                    <a:pt x="411755" y="406244"/>
                  </a:cubicBezTo>
                  <a:cubicBezTo>
                    <a:pt x="424845" y="421860"/>
                    <a:pt x="438624" y="437017"/>
                    <a:pt x="454010" y="449877"/>
                  </a:cubicBezTo>
                  <a:cubicBezTo>
                    <a:pt x="476745" y="468937"/>
                    <a:pt x="503843" y="475827"/>
                    <a:pt x="533468" y="471693"/>
                  </a:cubicBezTo>
                  <a:cubicBezTo>
                    <a:pt x="549543" y="469397"/>
                    <a:pt x="561944" y="462048"/>
                    <a:pt x="571359" y="448499"/>
                  </a:cubicBezTo>
                  <a:cubicBezTo>
                    <a:pt x="575493" y="442299"/>
                    <a:pt x="582612" y="437246"/>
                    <a:pt x="589272" y="433802"/>
                  </a:cubicBezTo>
                  <a:cubicBezTo>
                    <a:pt x="596161" y="430357"/>
                    <a:pt x="603739" y="431275"/>
                    <a:pt x="607643" y="439772"/>
                  </a:cubicBezTo>
                  <a:cubicBezTo>
                    <a:pt x="611548" y="448269"/>
                    <a:pt x="606036" y="453092"/>
                    <a:pt x="599606" y="456307"/>
                  </a:cubicBezTo>
                  <a:cubicBezTo>
                    <a:pt x="583760" y="464115"/>
                    <a:pt x="567915" y="471464"/>
                    <a:pt x="551839" y="478812"/>
                  </a:cubicBezTo>
                  <a:cubicBezTo>
                    <a:pt x="540816" y="483864"/>
                    <a:pt x="527497" y="486620"/>
                    <a:pt x="528875" y="503155"/>
                  </a:cubicBezTo>
                  <a:cubicBezTo>
                    <a:pt x="530482" y="521756"/>
                    <a:pt x="542424" y="538750"/>
                    <a:pt x="559188" y="540128"/>
                  </a:cubicBezTo>
                  <a:cubicBezTo>
                    <a:pt x="576412" y="541505"/>
                    <a:pt x="594094" y="538520"/>
                    <a:pt x="611548" y="537142"/>
                  </a:cubicBezTo>
                  <a:cubicBezTo>
                    <a:pt x="619355" y="536453"/>
                    <a:pt x="627163" y="533468"/>
                    <a:pt x="635201" y="533468"/>
                  </a:cubicBezTo>
                  <a:cubicBezTo>
                    <a:pt x="641401" y="533238"/>
                    <a:pt x="651047" y="534387"/>
                    <a:pt x="653113" y="538061"/>
                  </a:cubicBezTo>
                  <a:cubicBezTo>
                    <a:pt x="656328" y="544032"/>
                    <a:pt x="656328" y="553447"/>
                    <a:pt x="654262" y="560336"/>
                  </a:cubicBezTo>
                  <a:cubicBezTo>
                    <a:pt x="652425" y="566308"/>
                    <a:pt x="646224" y="571360"/>
                    <a:pt x="640942" y="575493"/>
                  </a:cubicBezTo>
                  <a:cubicBezTo>
                    <a:pt x="595931" y="609710"/>
                    <a:pt x="559877" y="651965"/>
                    <a:pt x="529104" y="699272"/>
                  </a:cubicBezTo>
                  <a:cubicBezTo>
                    <a:pt x="516244" y="719252"/>
                    <a:pt x="506599" y="740149"/>
                    <a:pt x="504303" y="764032"/>
                  </a:cubicBezTo>
                  <a:cubicBezTo>
                    <a:pt x="502236" y="785849"/>
                    <a:pt x="489835" y="799169"/>
                    <a:pt x="469626" y="805139"/>
                  </a:cubicBezTo>
                  <a:cubicBezTo>
                    <a:pt x="405785" y="823970"/>
                    <a:pt x="351358" y="857958"/>
                    <a:pt x="302674" y="902739"/>
                  </a:cubicBezTo>
                  <a:cubicBezTo>
                    <a:pt x="264093" y="938105"/>
                    <a:pt x="221608" y="968188"/>
                    <a:pt x="175220" y="992301"/>
                  </a:cubicBezTo>
                  <a:cubicBezTo>
                    <a:pt x="133195" y="1014117"/>
                    <a:pt x="105637" y="1046727"/>
                    <a:pt x="88414" y="1090360"/>
                  </a:cubicBezTo>
                  <a:cubicBezTo>
                    <a:pt x="61775" y="1158335"/>
                    <a:pt x="33069" y="1225621"/>
                    <a:pt x="5282" y="1293137"/>
                  </a:cubicBezTo>
                  <a:cubicBezTo>
                    <a:pt x="3904" y="1296582"/>
                    <a:pt x="1837" y="1299797"/>
                    <a:pt x="0" y="1303012"/>
                  </a:cubicBezTo>
                  <a:lnTo>
                    <a:pt x="0" y="1378795"/>
                  </a:lnTo>
                  <a:cubicBezTo>
                    <a:pt x="14697" y="1385914"/>
                    <a:pt x="14697" y="1385914"/>
                    <a:pt x="30313" y="1362720"/>
                  </a:cubicBezTo>
                  <a:cubicBezTo>
                    <a:pt x="30313" y="1372824"/>
                    <a:pt x="29395" y="1380632"/>
                    <a:pt x="30543" y="1387751"/>
                  </a:cubicBezTo>
                  <a:cubicBezTo>
                    <a:pt x="32840" y="1401300"/>
                    <a:pt x="35595" y="1414849"/>
                    <a:pt x="39729" y="1427710"/>
                  </a:cubicBezTo>
                  <a:cubicBezTo>
                    <a:pt x="40877" y="1431614"/>
                    <a:pt x="47767" y="1435748"/>
                    <a:pt x="52130" y="1435977"/>
                  </a:cubicBezTo>
                  <a:cubicBezTo>
                    <a:pt x="54886" y="1436207"/>
                    <a:pt x="58560" y="1429547"/>
                    <a:pt x="60626" y="1425183"/>
                  </a:cubicBezTo>
                  <a:cubicBezTo>
                    <a:pt x="62004" y="1421969"/>
                    <a:pt x="61545" y="1417835"/>
                    <a:pt x="64301" y="1413931"/>
                  </a:cubicBezTo>
                  <a:cubicBezTo>
                    <a:pt x="65449" y="1419672"/>
                    <a:pt x="65908" y="1425643"/>
                    <a:pt x="67975" y="1430925"/>
                  </a:cubicBezTo>
                  <a:cubicBezTo>
                    <a:pt x="69583" y="1435058"/>
                    <a:pt x="74405" y="1441489"/>
                    <a:pt x="76013" y="1441029"/>
                  </a:cubicBezTo>
                  <a:cubicBezTo>
                    <a:pt x="80606" y="1439422"/>
                    <a:pt x="86347" y="1435977"/>
                    <a:pt x="88414" y="1431614"/>
                  </a:cubicBezTo>
                  <a:cubicBezTo>
                    <a:pt x="91629" y="1424495"/>
                    <a:pt x="92318" y="1416227"/>
                    <a:pt x="94384" y="1408419"/>
                  </a:cubicBezTo>
                  <a:cubicBezTo>
                    <a:pt x="95303" y="1405664"/>
                    <a:pt x="97140" y="1403138"/>
                    <a:pt x="99896" y="1398085"/>
                  </a:cubicBezTo>
                  <a:cubicBezTo>
                    <a:pt x="103341" y="1403367"/>
                    <a:pt x="106096" y="1407042"/>
                    <a:pt x="108393" y="1410946"/>
                  </a:cubicBezTo>
                  <a:cubicBezTo>
                    <a:pt x="113445" y="1419443"/>
                    <a:pt x="120334" y="1421050"/>
                    <a:pt x="126305" y="1413012"/>
                  </a:cubicBezTo>
                  <a:cubicBezTo>
                    <a:pt x="130898" y="1407042"/>
                    <a:pt x="133424" y="1399463"/>
                    <a:pt x="135721" y="1392344"/>
                  </a:cubicBezTo>
                  <a:cubicBezTo>
                    <a:pt x="139625" y="1381092"/>
                    <a:pt x="146055" y="1372595"/>
                    <a:pt x="158226" y="1370069"/>
                  </a:cubicBezTo>
                  <a:cubicBezTo>
                    <a:pt x="181191" y="1365246"/>
                    <a:pt x="194740" y="1350089"/>
                    <a:pt x="202318" y="1329192"/>
                  </a:cubicBezTo>
                  <a:cubicBezTo>
                    <a:pt x="207370" y="1315643"/>
                    <a:pt x="209896" y="1301175"/>
                    <a:pt x="213341" y="1287166"/>
                  </a:cubicBezTo>
                  <a:cubicBezTo>
                    <a:pt x="214719" y="1281425"/>
                    <a:pt x="215638" y="1275914"/>
                    <a:pt x="217475" y="1270402"/>
                  </a:cubicBezTo>
                  <a:cubicBezTo>
                    <a:pt x="222068" y="1255935"/>
                    <a:pt x="229187" y="1249734"/>
                    <a:pt x="244343" y="1249964"/>
                  </a:cubicBezTo>
                  <a:cubicBezTo>
                    <a:pt x="275575" y="1250423"/>
                    <a:pt x="307037" y="1250882"/>
                    <a:pt x="338269" y="1253408"/>
                  </a:cubicBezTo>
                  <a:cubicBezTo>
                    <a:pt x="402799" y="1258460"/>
                    <a:pt x="467100" y="1264891"/>
                    <a:pt x="531401" y="1270862"/>
                  </a:cubicBezTo>
                  <a:cubicBezTo>
                    <a:pt x="535535" y="1271321"/>
                    <a:pt x="539898" y="1272239"/>
                    <a:pt x="543572" y="1273847"/>
                  </a:cubicBezTo>
                  <a:cubicBezTo>
                    <a:pt x="552988" y="1278210"/>
                    <a:pt x="555514" y="1289922"/>
                    <a:pt x="547017" y="1295204"/>
                  </a:cubicBezTo>
                  <a:cubicBezTo>
                    <a:pt x="496954" y="1327125"/>
                    <a:pt x="456996" y="1373743"/>
                    <a:pt x="401651" y="1398775"/>
                  </a:cubicBezTo>
                  <a:cubicBezTo>
                    <a:pt x="392235" y="1403138"/>
                    <a:pt x="384428" y="1410257"/>
                    <a:pt x="375931" y="1415998"/>
                  </a:cubicBezTo>
                  <a:cubicBezTo>
                    <a:pt x="367663" y="1421509"/>
                    <a:pt x="360315" y="1428858"/>
                    <a:pt x="351358" y="1432762"/>
                  </a:cubicBezTo>
                  <a:cubicBezTo>
                    <a:pt x="335513" y="1439881"/>
                    <a:pt x="330231" y="1452971"/>
                    <a:pt x="329083" y="1468357"/>
                  </a:cubicBezTo>
                  <a:cubicBezTo>
                    <a:pt x="327245" y="1492700"/>
                    <a:pt x="326327" y="1517272"/>
                    <a:pt x="324720" y="1541614"/>
                  </a:cubicBezTo>
                  <a:cubicBezTo>
                    <a:pt x="324030" y="1553556"/>
                    <a:pt x="328853" y="1562742"/>
                    <a:pt x="340565" y="1564579"/>
                  </a:cubicBezTo>
                  <a:cubicBezTo>
                    <a:pt x="350899" y="1566186"/>
                    <a:pt x="361692" y="1565038"/>
                    <a:pt x="372256" y="1563890"/>
                  </a:cubicBezTo>
                  <a:cubicBezTo>
                    <a:pt x="380294" y="1562971"/>
                    <a:pt x="388331" y="1559986"/>
                    <a:pt x="396599" y="1557689"/>
                  </a:cubicBezTo>
                  <a:cubicBezTo>
                    <a:pt x="396369" y="1559067"/>
                    <a:pt x="396599" y="1559526"/>
                    <a:pt x="396369" y="1559756"/>
                  </a:cubicBezTo>
                  <a:cubicBezTo>
                    <a:pt x="383509" y="1582721"/>
                    <a:pt x="380116" y="1595107"/>
                    <a:pt x="413133" y="1592825"/>
                  </a:cubicBezTo>
                  <a:cubicBezTo>
                    <a:pt x="446150" y="1590543"/>
                    <a:pt x="559334" y="1552956"/>
                    <a:pt x="594470" y="1546066"/>
                  </a:cubicBezTo>
                  <a:lnTo>
                    <a:pt x="1503385" y="1569052"/>
                  </a:lnTo>
                  <a:cubicBezTo>
                    <a:pt x="1503717" y="1564843"/>
                    <a:pt x="1504050" y="1560635"/>
                    <a:pt x="1504382" y="1556426"/>
                  </a:cubicBezTo>
                  <a:cubicBezTo>
                    <a:pt x="1503952" y="1528467"/>
                    <a:pt x="1501311" y="1500508"/>
                    <a:pt x="1497751" y="1472491"/>
                  </a:cubicBezTo>
                  <a:cubicBezTo>
                    <a:pt x="1487647" y="1393263"/>
                    <a:pt x="1467208" y="1316561"/>
                    <a:pt x="1444244" y="1240319"/>
                  </a:cubicBezTo>
                  <a:cubicBezTo>
                    <a:pt x="1415538" y="1145245"/>
                    <a:pt x="1406352" y="1048794"/>
                    <a:pt x="1420131" y="950046"/>
                  </a:cubicBezTo>
                  <a:cubicBezTo>
                    <a:pt x="1430236" y="876789"/>
                    <a:pt x="1418753" y="805828"/>
                    <a:pt x="1393492" y="736934"/>
                  </a:cubicBezTo>
                  <a:cubicBezTo>
                    <a:pt x="1368460" y="669418"/>
                    <a:pt x="1333555" y="607184"/>
                    <a:pt x="1295893" y="546328"/>
                  </a:cubicBezTo>
                  <a:cubicBezTo>
                    <a:pt x="1277521" y="516934"/>
                    <a:pt x="1259608" y="486850"/>
                    <a:pt x="1242385" y="456766"/>
                  </a:cubicBezTo>
                  <a:cubicBezTo>
                    <a:pt x="1229984" y="434950"/>
                    <a:pt x="1223095" y="411526"/>
                    <a:pt x="1221717" y="386035"/>
                  </a:cubicBezTo>
                  <a:cubicBezTo>
                    <a:pt x="1215516" y="271671"/>
                    <a:pt x="1158105" y="186702"/>
                    <a:pt x="1066246" y="122401"/>
                  </a:cubicBezTo>
                  <a:cubicBezTo>
                    <a:pt x="1059816" y="117809"/>
                    <a:pt x="1053157" y="113216"/>
                    <a:pt x="1046727" y="108393"/>
                  </a:cubicBezTo>
                  <a:cubicBezTo>
                    <a:pt x="1028125" y="94844"/>
                    <a:pt x="1017562" y="77620"/>
                    <a:pt x="1018021" y="53967"/>
                  </a:cubicBezTo>
                  <a:cubicBezTo>
                    <a:pt x="1018250" y="35595"/>
                    <a:pt x="1009065" y="21816"/>
                    <a:pt x="994367" y="11712"/>
                  </a:cubicBezTo>
                  <a:cubicBezTo>
                    <a:pt x="988167" y="7579"/>
                    <a:pt x="981507" y="3904"/>
                    <a:pt x="975077" y="0"/>
                  </a:cubicBezTo>
                  <a:close/>
                </a:path>
              </a:pathLst>
            </a:custGeom>
            <a:solidFill>
              <a:schemeClr val="accent6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Up Arrow 4">
              <a:extLst>
                <a:ext uri="{FF2B5EF4-FFF2-40B4-BE49-F238E27FC236}">
                  <a16:creationId xmlns:a16="http://schemas.microsoft.com/office/drawing/2014/main" id="{52FCE603-73F5-4D2F-AC50-2E3FD39DCF0C}"/>
                </a:ext>
              </a:extLst>
            </p:cNvPr>
            <p:cNvSpPr/>
            <p:nvPr/>
          </p:nvSpPr>
          <p:spPr>
            <a:xfrm flipV="1">
              <a:off x="5843802" y="3190688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AB5B690B-54BD-432E-A504-AD812FD4B485}"/>
              </a:ext>
            </a:extLst>
          </p:cNvPr>
          <p:cNvSpPr/>
          <p:nvPr/>
        </p:nvSpPr>
        <p:spPr>
          <a:xfrm rot="5400000">
            <a:off x="4902790" y="1950029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1DF80909-E539-4958-BF39-E2F0314254B1}"/>
              </a:ext>
            </a:extLst>
          </p:cNvPr>
          <p:cNvSpPr/>
          <p:nvPr/>
        </p:nvSpPr>
        <p:spPr>
          <a:xfrm rot="16200000">
            <a:off x="3278266" y="1950029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20CEA-64F2-47B8-A42F-2C2701BACA4A}"/>
              </a:ext>
            </a:extLst>
          </p:cNvPr>
          <p:cNvSpPr txBox="1"/>
          <p:nvPr/>
        </p:nvSpPr>
        <p:spPr>
          <a:xfrm>
            <a:off x="8746111" y="1785120"/>
            <a:ext cx="303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Soham Shailendra </a:t>
            </a:r>
            <a:r>
              <a:rPr lang="en-IN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Jondhale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34CF77-3EBC-4892-A853-19E0C80EB194}"/>
              </a:ext>
            </a:extLst>
          </p:cNvPr>
          <p:cNvSpPr txBox="1"/>
          <p:nvPr/>
        </p:nvSpPr>
        <p:spPr>
          <a:xfrm>
            <a:off x="8663591" y="3492420"/>
            <a:ext cx="2512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IN" sz="2000" dirty="0">
                <a:effectLst/>
                <a:latin typeface="Calibri" panose="020F0502020204030204" pitchFamily="34" charset="0"/>
              </a:rPr>
              <a:t>Manikandan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CE52A9-31E8-4D82-BD2A-8538791C28D0}"/>
              </a:ext>
            </a:extLst>
          </p:cNvPr>
          <p:cNvSpPr txBox="1"/>
          <p:nvPr/>
        </p:nvSpPr>
        <p:spPr>
          <a:xfrm>
            <a:off x="8009157" y="5072825"/>
            <a:ext cx="2512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IN" sz="2000" dirty="0">
                <a:effectLst/>
                <a:latin typeface="Calibri" panose="020F0502020204030204" pitchFamily="34" charset="0"/>
              </a:rPr>
              <a:t>RAKESH 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23D1D2-02D2-400D-8BD8-C5721A3D68B6}"/>
              </a:ext>
            </a:extLst>
          </p:cNvPr>
          <p:cNvSpPr txBox="1"/>
          <p:nvPr/>
        </p:nvSpPr>
        <p:spPr>
          <a:xfrm>
            <a:off x="487228" y="1773741"/>
            <a:ext cx="2914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Vishal </a:t>
            </a:r>
            <a:r>
              <a:rPr lang="en-IN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Thakursing</a:t>
            </a:r>
            <a:r>
              <a:rPr lang="en-IN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Chavan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48639D-3925-4F3B-98DA-0CAAF1BDAD7F}"/>
              </a:ext>
            </a:extLst>
          </p:cNvPr>
          <p:cNvSpPr txBox="1"/>
          <p:nvPr/>
        </p:nvSpPr>
        <p:spPr>
          <a:xfrm>
            <a:off x="164706" y="3450635"/>
            <a:ext cx="303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IN" sz="2000" dirty="0">
                <a:effectLst/>
                <a:latin typeface="Calibri" panose="020F0502020204030204" pitchFamily="34" charset="0"/>
              </a:rPr>
              <a:t>Shaikh </a:t>
            </a:r>
            <a:r>
              <a:rPr lang="en-IN" sz="2000" dirty="0" err="1">
                <a:effectLst/>
                <a:latin typeface="Calibri" panose="020F0502020204030204" pitchFamily="34" charset="0"/>
              </a:rPr>
              <a:t>Faraaz</a:t>
            </a:r>
            <a:r>
              <a:rPr lang="en-IN" sz="2000" dirty="0">
                <a:effectLst/>
                <a:latin typeface="Calibri" panose="020F0502020204030204" pitchFamily="34" charset="0"/>
              </a:rPr>
              <a:t> Abdul Jabbar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FC526D-83FC-4702-AE72-1EEF234E7A8F}"/>
              </a:ext>
            </a:extLst>
          </p:cNvPr>
          <p:cNvSpPr txBox="1"/>
          <p:nvPr/>
        </p:nvSpPr>
        <p:spPr>
          <a:xfrm>
            <a:off x="858726" y="5072825"/>
            <a:ext cx="260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IN" sz="2000" dirty="0" err="1">
                <a:effectLst/>
                <a:latin typeface="Calibri" panose="020F0502020204030204" pitchFamily="34" charset="0"/>
              </a:rPr>
              <a:t>Charan</a:t>
            </a:r>
            <a:r>
              <a:rPr lang="en-IN" sz="2000" dirty="0">
                <a:effectLst/>
                <a:latin typeface="Calibri" panose="020F0502020204030204" pitchFamily="34" charset="0"/>
              </a:rPr>
              <a:t> Manohar Nandi</a:t>
            </a:r>
          </a:p>
        </p:txBody>
      </p:sp>
      <p:cxnSp>
        <p:nvCxnSpPr>
          <p:cNvPr id="38" name="Elbow Connector 29">
            <a:extLst>
              <a:ext uri="{FF2B5EF4-FFF2-40B4-BE49-F238E27FC236}">
                <a16:creationId xmlns:a16="http://schemas.microsoft.com/office/drawing/2014/main" id="{F021C746-B307-48A6-B3CA-D6031F5F7CA7}"/>
              </a:ext>
            </a:extLst>
          </p:cNvPr>
          <p:cNvCxnSpPr/>
          <p:nvPr/>
        </p:nvCxnSpPr>
        <p:spPr>
          <a:xfrm rot="10800000">
            <a:off x="3413159" y="5301118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0">
            <a:extLst>
              <a:ext uri="{FF2B5EF4-FFF2-40B4-BE49-F238E27FC236}">
                <a16:creationId xmlns:a16="http://schemas.microsoft.com/office/drawing/2014/main" id="{02C18CA8-73E4-4957-9DE5-A717518F4D4C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8760560" y="3110780"/>
            <a:ext cx="975521" cy="371315"/>
          </a:xfrm>
          <a:prstGeom prst="bentConnector3">
            <a:avLst>
              <a:gd name="adj1" fmla="val 99859"/>
            </a:avLst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1">
            <a:extLst>
              <a:ext uri="{FF2B5EF4-FFF2-40B4-BE49-F238E27FC236}">
                <a16:creationId xmlns:a16="http://schemas.microsoft.com/office/drawing/2014/main" id="{B8EE55B5-7625-4AF0-B9BD-F51B06FF1291}"/>
              </a:ext>
            </a:extLst>
          </p:cNvPr>
          <p:cNvCxnSpPr/>
          <p:nvPr/>
        </p:nvCxnSpPr>
        <p:spPr>
          <a:xfrm flipH="1" flipV="1">
            <a:off x="2006573" y="3829772"/>
            <a:ext cx="1351177" cy="372892"/>
          </a:xfrm>
          <a:prstGeom prst="bentConnector2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E145DBA-5652-427C-A65E-0672B749D15A}"/>
              </a:ext>
            </a:extLst>
          </p:cNvPr>
          <p:cNvSpPr/>
          <p:nvPr/>
        </p:nvSpPr>
        <p:spPr>
          <a:xfrm>
            <a:off x="7639936" y="2058569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B4E775-0A89-4755-A16A-2290ED433876}"/>
              </a:ext>
            </a:extLst>
          </p:cNvPr>
          <p:cNvSpPr/>
          <p:nvPr/>
        </p:nvSpPr>
        <p:spPr>
          <a:xfrm>
            <a:off x="8400520" y="2930760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1F250ED-F4DA-4BDB-89F5-4E95DE5102D6}"/>
              </a:ext>
            </a:extLst>
          </p:cNvPr>
          <p:cNvSpPr/>
          <p:nvPr/>
        </p:nvSpPr>
        <p:spPr>
          <a:xfrm>
            <a:off x="7639936" y="5387376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65C7B5-636E-4306-8056-7828FEF9DE1A}"/>
              </a:ext>
            </a:extLst>
          </p:cNvPr>
          <p:cNvSpPr/>
          <p:nvPr/>
        </p:nvSpPr>
        <p:spPr>
          <a:xfrm>
            <a:off x="4120377" y="5387376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999CD5-3EAB-49EB-8D89-EF809F769D96}"/>
              </a:ext>
            </a:extLst>
          </p:cNvPr>
          <p:cNvSpPr/>
          <p:nvPr/>
        </p:nvSpPr>
        <p:spPr>
          <a:xfrm>
            <a:off x="4120377" y="2058569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491D0A-DEF3-4E93-A3CA-1CB8FB2C5911}"/>
              </a:ext>
            </a:extLst>
          </p:cNvPr>
          <p:cNvSpPr/>
          <p:nvPr/>
        </p:nvSpPr>
        <p:spPr>
          <a:xfrm>
            <a:off x="3144707" y="4038446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7" name="Elbow Connector 39">
            <a:extLst>
              <a:ext uri="{FF2B5EF4-FFF2-40B4-BE49-F238E27FC236}">
                <a16:creationId xmlns:a16="http://schemas.microsoft.com/office/drawing/2014/main" id="{A386F27D-E62A-4E24-B565-2D29ADB2B517}"/>
              </a:ext>
            </a:extLst>
          </p:cNvPr>
          <p:cNvCxnSpPr/>
          <p:nvPr/>
        </p:nvCxnSpPr>
        <p:spPr>
          <a:xfrm rot="10800000" flipH="1">
            <a:off x="7899237" y="5301117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0">
            <a:extLst>
              <a:ext uri="{FF2B5EF4-FFF2-40B4-BE49-F238E27FC236}">
                <a16:creationId xmlns:a16="http://schemas.microsoft.com/office/drawing/2014/main" id="{62EA64E2-3D27-4798-B718-688FD2FA07E9}"/>
              </a:ext>
            </a:extLst>
          </p:cNvPr>
          <p:cNvCxnSpPr/>
          <p:nvPr/>
        </p:nvCxnSpPr>
        <p:spPr>
          <a:xfrm rot="10800000">
            <a:off x="3413159" y="1990064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1">
            <a:extLst>
              <a:ext uri="{FF2B5EF4-FFF2-40B4-BE49-F238E27FC236}">
                <a16:creationId xmlns:a16="http://schemas.microsoft.com/office/drawing/2014/main" id="{C62D1C65-4322-450E-9E3E-C8FF05FBF8FC}"/>
              </a:ext>
            </a:extLst>
          </p:cNvPr>
          <p:cNvCxnSpPr/>
          <p:nvPr/>
        </p:nvCxnSpPr>
        <p:spPr>
          <a:xfrm rot="10800000" flipH="1">
            <a:off x="7899236" y="1990064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FCD67C0-4334-45C7-BE87-428765858A3A}"/>
              </a:ext>
            </a:extLst>
          </p:cNvPr>
          <p:cNvSpPr txBox="1"/>
          <p:nvPr/>
        </p:nvSpPr>
        <p:spPr>
          <a:xfrm>
            <a:off x="4724596" y="3395298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BA0FEF-ABD5-40AD-837A-2008C87D2B69}"/>
              </a:ext>
            </a:extLst>
          </p:cNvPr>
          <p:cNvSpPr txBox="1"/>
          <p:nvPr/>
        </p:nvSpPr>
        <p:spPr>
          <a:xfrm>
            <a:off x="6223961" y="3395298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611346C-95A3-591F-9061-DA05EEA6842D}"/>
              </a:ext>
            </a:extLst>
          </p:cNvPr>
          <p:cNvSpPr/>
          <p:nvPr/>
        </p:nvSpPr>
        <p:spPr>
          <a:xfrm>
            <a:off x="8496836" y="4414372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1" name="Elbow Connector 41">
            <a:extLst>
              <a:ext uri="{FF2B5EF4-FFF2-40B4-BE49-F238E27FC236}">
                <a16:creationId xmlns:a16="http://schemas.microsoft.com/office/drawing/2014/main" id="{60A1CA27-55B0-ED8C-8782-5DCD019CDF87}"/>
              </a:ext>
            </a:extLst>
          </p:cNvPr>
          <p:cNvCxnSpPr/>
          <p:nvPr/>
        </p:nvCxnSpPr>
        <p:spPr>
          <a:xfrm rot="10800000" flipH="1">
            <a:off x="8779080" y="4346849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1A6B5F9-3C49-2F2C-463A-B2FF4C010C11}"/>
              </a:ext>
            </a:extLst>
          </p:cNvPr>
          <p:cNvSpPr txBox="1"/>
          <p:nvPr/>
        </p:nvSpPr>
        <p:spPr>
          <a:xfrm>
            <a:off x="8971271" y="4126346"/>
            <a:ext cx="2512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IN" sz="2000" dirty="0" err="1">
                <a:effectLst/>
                <a:latin typeface="Calibri" panose="020F0502020204030204" pitchFamily="34" charset="0"/>
              </a:rPr>
              <a:t>Hithindra.P</a:t>
            </a:r>
            <a:endParaRPr lang="en-IN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421231" y="2402916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Business Objective: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1867981" y="3289038"/>
            <a:ext cx="887173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To build the stock price prediction model, we will collect dataset from valid resources (NSE, BSE, Yahoo Finance </a:t>
            </a: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etc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To develop the dashboard for stock analysis and forecasting to next 10 days stocks.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4986634" y="750231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4934863" y="934990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6" y="1949014"/>
            <a:ext cx="6489195" cy="4462948"/>
            <a:chOff x="5885013" y="788213"/>
            <a:chExt cx="6489195" cy="44629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6903916" y="882084"/>
              <a:ext cx="547029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To collect the historical stock price data using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yfinance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3" y="78821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944A9-8317-4701-8923-95546EBC6A81}"/>
                </a:ext>
              </a:extLst>
            </p:cNvPr>
            <p:cNvSpPr txBox="1"/>
            <p:nvPr/>
          </p:nvSpPr>
          <p:spPr>
            <a:xfrm>
              <a:off x="6843110" y="1967287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Cleaning the data.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8DC5F-7B11-4BFE-A62A-1B2C2273B5B4}"/>
                </a:ext>
              </a:extLst>
            </p:cNvPr>
            <p:cNvSpPr txBox="1"/>
            <p:nvPr/>
          </p:nvSpPr>
          <p:spPr>
            <a:xfrm>
              <a:off x="6903916" y="2773853"/>
              <a:ext cx="4706821" cy="133882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Applying different machine learning models to verify their usefulness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853489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F95DDF-9AF8-4AF7-867B-79BCE192BEEE}"/>
                </a:ext>
              </a:extLst>
            </p:cNvPr>
            <p:cNvSpPr txBox="1"/>
            <p:nvPr/>
          </p:nvSpPr>
          <p:spPr>
            <a:xfrm>
              <a:off x="6843109" y="4327831"/>
              <a:ext cx="4706821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Deployment using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streamlit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28467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55196" y="63631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Milestones: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rved Up Arrow 1">
            <a:extLst>
              <a:ext uri="{FF2B5EF4-FFF2-40B4-BE49-F238E27FC236}">
                <a16:creationId xmlns:a16="http://schemas.microsoft.com/office/drawing/2014/main" id="{3BCCABCF-22C9-483D-B1D6-31DE3BAD83B7}"/>
              </a:ext>
            </a:extLst>
          </p:cNvPr>
          <p:cNvSpPr/>
          <p:nvPr/>
        </p:nvSpPr>
        <p:spPr>
          <a:xfrm rot="1577781">
            <a:off x="1846772" y="2242528"/>
            <a:ext cx="4825553" cy="5322397"/>
          </a:xfrm>
          <a:custGeom>
            <a:avLst/>
            <a:gdLst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8075 h 731523"/>
              <a:gd name="connsiteX6" fmla="*/ 0 w 635736"/>
              <a:gd name="connsiteY6" fmla="*/ 716278 h 731523"/>
              <a:gd name="connsiteX7" fmla="*/ 361416 w 635736"/>
              <a:gd name="connsiteY7" fmla="*/ 182880 h 731523"/>
              <a:gd name="connsiteX8" fmla="*/ 269976 w 635736"/>
              <a:gd name="connsiteY8" fmla="*/ 182880 h 731523"/>
              <a:gd name="connsiteX9" fmla="*/ 467810 w 635736"/>
              <a:gd name="connsiteY9" fmla="*/ 0 h 731523"/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6278 h 731523"/>
              <a:gd name="connsiteX6" fmla="*/ 361416 w 635736"/>
              <a:gd name="connsiteY6" fmla="*/ 182880 h 731523"/>
              <a:gd name="connsiteX7" fmla="*/ 269976 w 635736"/>
              <a:gd name="connsiteY7" fmla="*/ 182880 h 731523"/>
              <a:gd name="connsiteX8" fmla="*/ 467810 w 635736"/>
              <a:gd name="connsiteY8" fmla="*/ 0 h 731523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35657 w 883989"/>
              <a:gd name="connsiteY3" fmla="*/ 731520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989" h="946640">
                <a:moveTo>
                  <a:pt x="716063" y="0"/>
                </a:moveTo>
                <a:lnTo>
                  <a:pt x="883989" y="182880"/>
                </a:lnTo>
                <a:lnTo>
                  <a:pt x="792549" y="182880"/>
                </a:lnTo>
                <a:cubicBezTo>
                  <a:pt x="737882" y="511774"/>
                  <a:pt x="601892" y="655886"/>
                  <a:pt x="356126" y="790228"/>
                </a:cubicBezTo>
                <a:cubicBezTo>
                  <a:pt x="248733" y="843028"/>
                  <a:pt x="67527" y="944947"/>
                  <a:pt x="0" y="946640"/>
                </a:cubicBezTo>
                <a:cubicBezTo>
                  <a:pt x="38392" y="939867"/>
                  <a:pt x="169929" y="830850"/>
                  <a:pt x="255597" y="758442"/>
                </a:cubicBezTo>
                <a:cubicBezTo>
                  <a:pt x="451071" y="611157"/>
                  <a:pt x="564690" y="453492"/>
                  <a:pt x="609669" y="182880"/>
                </a:cubicBezTo>
                <a:lnTo>
                  <a:pt x="518229" y="182880"/>
                </a:lnTo>
                <a:lnTo>
                  <a:pt x="7160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B932AC7B-502A-4805-AC60-4C13AC38C156}"/>
              </a:ext>
            </a:extLst>
          </p:cNvPr>
          <p:cNvGraphicFramePr/>
          <p:nvPr/>
        </p:nvGraphicFramePr>
        <p:xfrm>
          <a:off x="744922" y="2034355"/>
          <a:ext cx="5224330" cy="4411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2EE61C4-C8BD-4AEA-9B03-A12B6B2E68E8}"/>
              </a:ext>
            </a:extLst>
          </p:cNvPr>
          <p:cNvSpPr txBox="1"/>
          <p:nvPr/>
        </p:nvSpPr>
        <p:spPr>
          <a:xfrm>
            <a:off x="973419" y="4636681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44F23B-85FC-41CB-B711-796CC2C0C653}"/>
              </a:ext>
            </a:extLst>
          </p:cNvPr>
          <p:cNvSpPr txBox="1"/>
          <p:nvPr/>
        </p:nvSpPr>
        <p:spPr>
          <a:xfrm>
            <a:off x="1983534" y="3814209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9FEC5-C4C9-49CD-958B-AB21158E8276}"/>
              </a:ext>
            </a:extLst>
          </p:cNvPr>
          <p:cNvSpPr txBox="1"/>
          <p:nvPr/>
        </p:nvSpPr>
        <p:spPr>
          <a:xfrm>
            <a:off x="2993649" y="2991738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EAA3A1-4ADB-46F1-B1E4-BBF0455315DA}"/>
              </a:ext>
            </a:extLst>
          </p:cNvPr>
          <p:cNvSpPr txBox="1"/>
          <p:nvPr/>
        </p:nvSpPr>
        <p:spPr>
          <a:xfrm>
            <a:off x="4003765" y="2169267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5C1E3-D781-42FF-A771-38363829BCB6}"/>
              </a:ext>
            </a:extLst>
          </p:cNvPr>
          <p:cNvSpPr txBox="1"/>
          <p:nvPr/>
        </p:nvSpPr>
        <p:spPr>
          <a:xfrm>
            <a:off x="5557636" y="1844771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cs typeface="Arial" pitchFamily="34" charset="0"/>
              </a:rPr>
              <a:t>BUY?</a:t>
            </a:r>
            <a:endParaRPr lang="ko-KR" altLang="en-US" sz="36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5BAAE3-694A-45D6-A781-6C7F82B45685}"/>
              </a:ext>
            </a:extLst>
          </p:cNvPr>
          <p:cNvSpPr txBox="1"/>
          <p:nvPr/>
        </p:nvSpPr>
        <p:spPr>
          <a:xfrm>
            <a:off x="7244446" y="2752134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cs typeface="Arial" pitchFamily="34" charset="0"/>
              </a:rPr>
              <a:t>SELL?</a:t>
            </a:r>
            <a:endParaRPr lang="ko-KR" altLang="en-US" sz="3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49EA30-180B-4FCD-B7D2-7279309902D8}"/>
              </a:ext>
            </a:extLst>
          </p:cNvPr>
          <p:cNvSpPr txBox="1"/>
          <p:nvPr/>
        </p:nvSpPr>
        <p:spPr>
          <a:xfrm>
            <a:off x="6401041" y="2298453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AND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9FC1D9-8BF0-401A-BB62-CDDA497AC3D2}"/>
              </a:ext>
            </a:extLst>
          </p:cNvPr>
          <p:cNvSpPr txBox="1"/>
          <p:nvPr/>
        </p:nvSpPr>
        <p:spPr>
          <a:xfrm>
            <a:off x="7066155" y="321098"/>
            <a:ext cx="39175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DATASET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07FC62-EBA7-41B4-ADB2-DAE57A661D3B}"/>
              </a:ext>
            </a:extLst>
          </p:cNvPr>
          <p:cNvSpPr txBox="1"/>
          <p:nvPr/>
        </p:nvSpPr>
        <p:spPr>
          <a:xfrm>
            <a:off x="433617" y="856352"/>
            <a:ext cx="47569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ITC (National stock exchange)</a:t>
            </a:r>
            <a:endParaRPr lang="ko-KR" alt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17746-44E8-2410-C2B9-3FEE63A21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01587" y="4636681"/>
            <a:ext cx="3533775" cy="1295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88CA22-4DC4-625A-1626-FC44828563E1}"/>
              </a:ext>
            </a:extLst>
          </p:cNvPr>
          <p:cNvSpPr txBox="1"/>
          <p:nvPr/>
        </p:nvSpPr>
        <p:spPr>
          <a:xfrm>
            <a:off x="6708856" y="3629542"/>
            <a:ext cx="39175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17957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6039F-CF1F-0B86-7FA3-8C5516AB2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1" y="636494"/>
            <a:ext cx="11223812" cy="55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3126D-AEE4-A167-3E29-22774B6C9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0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99B0EBD-683C-4B63-9473-B8A79C838100}"/>
              </a:ext>
            </a:extLst>
          </p:cNvPr>
          <p:cNvGrpSpPr/>
          <p:nvPr/>
        </p:nvGrpSpPr>
        <p:grpSpPr>
          <a:xfrm>
            <a:off x="5382840" y="1613425"/>
            <a:ext cx="5714157" cy="3327535"/>
            <a:chOff x="6681458" y="3464391"/>
            <a:chExt cx="4700168" cy="2737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9EF75F-27B0-42CC-9864-DA56FB72BE22}"/>
                </a:ext>
              </a:extLst>
            </p:cNvPr>
            <p:cNvSpPr/>
            <p:nvPr/>
          </p:nvSpPr>
          <p:spPr>
            <a:xfrm flipH="1">
              <a:off x="6681458" y="3464391"/>
              <a:ext cx="4384773" cy="2737057"/>
            </a:xfrm>
            <a:custGeom>
              <a:avLst/>
              <a:gdLst>
                <a:gd name="connsiteX0" fmla="*/ 0 w 6857999"/>
                <a:gd name="connsiteY0" fmla="*/ 385763 h 4280892"/>
                <a:gd name="connsiteX1" fmla="*/ 0 w 6857999"/>
                <a:gd name="connsiteY1" fmla="*/ 294680 h 4280892"/>
                <a:gd name="connsiteX2" fmla="*/ 19288 w 6857999"/>
                <a:gd name="connsiteY2" fmla="*/ 183773 h 4280892"/>
                <a:gd name="connsiteX3" fmla="*/ 31075 w 6857999"/>
                <a:gd name="connsiteY3" fmla="*/ 199846 h 4280892"/>
                <a:gd name="connsiteX4" fmla="*/ 38040 w 6857999"/>
                <a:gd name="connsiteY4" fmla="*/ 311825 h 4280892"/>
                <a:gd name="connsiteX5" fmla="*/ 56793 w 6857999"/>
                <a:gd name="connsiteY5" fmla="*/ 392192 h 4280892"/>
                <a:gd name="connsiteX6" fmla="*/ 106085 w 6857999"/>
                <a:gd name="connsiteY6" fmla="*/ 413623 h 4280892"/>
                <a:gd name="connsiteX7" fmla="*/ 169843 w 6857999"/>
                <a:gd name="connsiteY7" fmla="*/ 380941 h 4280892"/>
                <a:gd name="connsiteX8" fmla="*/ 362188 w 6857999"/>
                <a:gd name="connsiteY8" fmla="*/ 227707 h 4280892"/>
                <a:gd name="connsiteX9" fmla="*/ 648295 w 6857999"/>
                <a:gd name="connsiteY9" fmla="*/ 0 h 4280892"/>
                <a:gd name="connsiteX10" fmla="*/ 685800 w 6857999"/>
                <a:gd name="connsiteY10" fmla="*/ 0 h 4280892"/>
                <a:gd name="connsiteX11" fmla="*/ 727591 w 6857999"/>
                <a:gd name="connsiteY11" fmla="*/ 27325 h 4280892"/>
                <a:gd name="connsiteX12" fmla="*/ 750094 w 6857999"/>
                <a:gd name="connsiteY12" fmla="*/ 152698 h 4280892"/>
                <a:gd name="connsiteX13" fmla="*/ 643473 w 6857999"/>
                <a:gd name="connsiteY13" fmla="*/ 530423 h 4280892"/>
                <a:gd name="connsiteX14" fmla="*/ 752773 w 6857999"/>
                <a:gd name="connsiteY14" fmla="*/ 862608 h 4280892"/>
                <a:gd name="connsiteX15" fmla="*/ 1143893 w 6857999"/>
                <a:gd name="connsiteY15" fmla="*/ 1106388 h 4280892"/>
                <a:gd name="connsiteX16" fmla="*/ 1171754 w 6857999"/>
                <a:gd name="connsiteY16" fmla="*/ 1099959 h 4280892"/>
                <a:gd name="connsiteX17" fmla="*/ 1309449 w 6857999"/>
                <a:gd name="connsiteY17" fmla="*/ 1012627 h 4280892"/>
                <a:gd name="connsiteX18" fmla="*/ 1481971 w 6857999"/>
                <a:gd name="connsiteY18" fmla="*/ 971907 h 4280892"/>
                <a:gd name="connsiteX19" fmla="*/ 1717715 w 6857999"/>
                <a:gd name="connsiteY19" fmla="*/ 966549 h 4280892"/>
                <a:gd name="connsiteX20" fmla="*/ 2466201 w 6857999"/>
                <a:gd name="connsiteY20" fmla="*/ 872788 h 4280892"/>
                <a:gd name="connsiteX21" fmla="*/ 2814995 w 6857999"/>
                <a:gd name="connsiteY21" fmla="*/ 758131 h 4280892"/>
                <a:gd name="connsiteX22" fmla="*/ 2988052 w 6857999"/>
                <a:gd name="connsiteY22" fmla="*/ 681514 h 4280892"/>
                <a:gd name="connsiteX23" fmla="*/ 3538835 w 6857999"/>
                <a:gd name="connsiteY23" fmla="*/ 482203 h 4280892"/>
                <a:gd name="connsiteX24" fmla="*/ 4148554 w 6857999"/>
                <a:gd name="connsiteY24" fmla="*/ 397550 h 4280892"/>
                <a:gd name="connsiteX25" fmla="*/ 4542889 w 6857999"/>
                <a:gd name="connsiteY25" fmla="*/ 503634 h 4280892"/>
                <a:gd name="connsiteX26" fmla="*/ 5078671 w 6857999"/>
                <a:gd name="connsiteY26" fmla="*/ 733485 h 4280892"/>
                <a:gd name="connsiteX27" fmla="*/ 5504617 w 6857999"/>
                <a:gd name="connsiteY27" fmla="*/ 1057096 h 4280892"/>
                <a:gd name="connsiteX28" fmla="*/ 5889307 w 6857999"/>
                <a:gd name="connsiteY28" fmla="*/ 1495901 h 4280892"/>
                <a:gd name="connsiteX29" fmla="*/ 5910739 w 6857999"/>
                <a:gd name="connsiteY29" fmla="*/ 1520547 h 4280892"/>
                <a:gd name="connsiteX30" fmla="*/ 6204347 w 6857999"/>
                <a:gd name="connsiteY30" fmla="*/ 1357670 h 4280892"/>
                <a:gd name="connsiteX31" fmla="*/ 6438483 w 6857999"/>
                <a:gd name="connsiteY31" fmla="*/ 1313200 h 4280892"/>
                <a:gd name="connsiteX32" fmla="*/ 6787813 w 6857999"/>
                <a:gd name="connsiteY32" fmla="*/ 1247299 h 4280892"/>
                <a:gd name="connsiteX33" fmla="*/ 6858000 w 6857999"/>
                <a:gd name="connsiteY33" fmla="*/ 1232833 h 4280892"/>
                <a:gd name="connsiteX34" fmla="*/ 6858000 w 6857999"/>
                <a:gd name="connsiteY34" fmla="*/ 1243548 h 4280892"/>
                <a:gd name="connsiteX35" fmla="*/ 6701016 w 6857999"/>
                <a:gd name="connsiteY35" fmla="*/ 1390352 h 4280892"/>
                <a:gd name="connsiteX36" fmla="*/ 6473309 w 6857999"/>
                <a:gd name="connsiteY36" fmla="*/ 1482507 h 4280892"/>
                <a:gd name="connsiteX37" fmla="*/ 6267033 w 6857999"/>
                <a:gd name="connsiteY37" fmla="*/ 1586448 h 4280892"/>
                <a:gd name="connsiteX38" fmla="*/ 6249353 w 6857999"/>
                <a:gd name="connsiteY38" fmla="*/ 1602522 h 4280892"/>
                <a:gd name="connsiteX39" fmla="*/ 6377405 w 6857999"/>
                <a:gd name="connsiteY39" fmla="*/ 1627168 h 4280892"/>
                <a:gd name="connsiteX40" fmla="*/ 6774418 w 6857999"/>
                <a:gd name="connsiteY40" fmla="*/ 1617524 h 4280892"/>
                <a:gd name="connsiteX41" fmla="*/ 6791563 w 6857999"/>
                <a:gd name="connsiteY41" fmla="*/ 1618595 h 4280892"/>
                <a:gd name="connsiteX42" fmla="*/ 6787277 w 6857999"/>
                <a:gd name="connsiteY42" fmla="*/ 1640027 h 4280892"/>
                <a:gd name="connsiteX43" fmla="*/ 6644223 w 6857999"/>
                <a:gd name="connsiteY43" fmla="*/ 1735931 h 4280892"/>
                <a:gd name="connsiteX44" fmla="*/ 6345258 w 6857999"/>
                <a:gd name="connsiteY44" fmla="*/ 1795403 h 4280892"/>
                <a:gd name="connsiteX45" fmla="*/ 6196310 w 6857999"/>
                <a:gd name="connsiteY45" fmla="*/ 1828621 h 4280892"/>
                <a:gd name="connsiteX46" fmla="*/ 6195775 w 6857999"/>
                <a:gd name="connsiteY46" fmla="*/ 1835587 h 4280892"/>
                <a:gd name="connsiteX47" fmla="*/ 6201668 w 6857999"/>
                <a:gd name="connsiteY47" fmla="*/ 1844695 h 4280892"/>
                <a:gd name="connsiteX48" fmla="*/ 6279356 w 6857999"/>
                <a:gd name="connsiteY48" fmla="*/ 2128659 h 4280892"/>
                <a:gd name="connsiteX49" fmla="*/ 6220956 w 6857999"/>
                <a:gd name="connsiteY49" fmla="*/ 2187059 h 4280892"/>
                <a:gd name="connsiteX50" fmla="*/ 6104692 w 6857999"/>
                <a:gd name="connsiteY50" fmla="*/ 2246531 h 4280892"/>
                <a:gd name="connsiteX51" fmla="*/ 5831443 w 6857999"/>
                <a:gd name="connsiteY51" fmla="*/ 2595860 h 4280892"/>
                <a:gd name="connsiteX52" fmla="*/ 5682496 w 6857999"/>
                <a:gd name="connsiteY52" fmla="*/ 2894826 h 4280892"/>
                <a:gd name="connsiteX53" fmla="*/ 5555516 w 6857999"/>
                <a:gd name="connsiteY53" fmla="*/ 2977872 h 4280892"/>
                <a:gd name="connsiteX54" fmla="*/ 5404425 w 6857999"/>
                <a:gd name="connsiteY54" fmla="*/ 2959120 h 4280892"/>
                <a:gd name="connsiteX55" fmla="*/ 5351919 w 6857999"/>
                <a:gd name="connsiteY55" fmla="*/ 2967157 h 4280892"/>
                <a:gd name="connsiteX56" fmla="*/ 5217438 w 6857999"/>
                <a:gd name="connsiteY56" fmla="*/ 2914650 h 4280892"/>
                <a:gd name="connsiteX57" fmla="*/ 5168682 w 6857999"/>
                <a:gd name="connsiteY57" fmla="*/ 2826246 h 4280892"/>
                <a:gd name="connsiteX58" fmla="*/ 5089922 w 6857999"/>
                <a:gd name="connsiteY58" fmla="*/ 2592110 h 4280892"/>
                <a:gd name="connsiteX59" fmla="*/ 5090993 w 6857999"/>
                <a:gd name="connsiteY59" fmla="*/ 2573357 h 4280892"/>
                <a:gd name="connsiteX60" fmla="*/ 5060990 w 6857999"/>
                <a:gd name="connsiteY60" fmla="*/ 2535853 h 4280892"/>
                <a:gd name="connsiteX61" fmla="*/ 4976336 w 6857999"/>
                <a:gd name="connsiteY61" fmla="*/ 2532102 h 4280892"/>
                <a:gd name="connsiteX62" fmla="*/ 4941510 w 6857999"/>
                <a:gd name="connsiteY62" fmla="*/ 2543889 h 4280892"/>
                <a:gd name="connsiteX63" fmla="*/ 4831675 w 6857999"/>
                <a:gd name="connsiteY63" fmla="*/ 2641937 h 4280892"/>
                <a:gd name="connsiteX64" fmla="*/ 4483954 w 6857999"/>
                <a:gd name="connsiteY64" fmla="*/ 2746415 h 4280892"/>
                <a:gd name="connsiteX65" fmla="*/ 4415909 w 6857999"/>
                <a:gd name="connsiteY65" fmla="*/ 2740521 h 4280892"/>
                <a:gd name="connsiteX66" fmla="*/ 4428768 w 6857999"/>
                <a:gd name="connsiteY66" fmla="*/ 2784455 h 4280892"/>
                <a:gd name="connsiteX67" fmla="*/ 4543425 w 6857999"/>
                <a:gd name="connsiteY67" fmla="*/ 3031450 h 4280892"/>
                <a:gd name="connsiteX68" fmla="*/ 4561106 w 6857999"/>
                <a:gd name="connsiteY68" fmla="*/ 3171825 h 4280892"/>
                <a:gd name="connsiteX69" fmla="*/ 4536460 w 6857999"/>
                <a:gd name="connsiteY69" fmla="*/ 3566160 h 4280892"/>
                <a:gd name="connsiteX70" fmla="*/ 4512885 w 6857999"/>
                <a:gd name="connsiteY70" fmla="*/ 3666351 h 4280892"/>
                <a:gd name="connsiteX71" fmla="*/ 4464665 w 6857999"/>
                <a:gd name="connsiteY71" fmla="*/ 3719929 h 4280892"/>
                <a:gd name="connsiteX72" fmla="*/ 4225707 w 6857999"/>
                <a:gd name="connsiteY72" fmla="*/ 3939064 h 4280892"/>
                <a:gd name="connsiteX73" fmla="*/ 4172664 w 6857999"/>
                <a:gd name="connsiteY73" fmla="*/ 3994249 h 4280892"/>
                <a:gd name="connsiteX74" fmla="*/ 4166235 w 6857999"/>
                <a:gd name="connsiteY74" fmla="*/ 3958352 h 4280892"/>
                <a:gd name="connsiteX75" fmla="*/ 4151769 w 6857999"/>
                <a:gd name="connsiteY75" fmla="*/ 3836194 h 4280892"/>
                <a:gd name="connsiteX76" fmla="*/ 4193560 w 6857999"/>
                <a:gd name="connsiteY76" fmla="*/ 3699034 h 4280892"/>
                <a:gd name="connsiteX77" fmla="*/ 4251424 w 6857999"/>
                <a:gd name="connsiteY77" fmla="*/ 3642241 h 4280892"/>
                <a:gd name="connsiteX78" fmla="*/ 4287857 w 6857999"/>
                <a:gd name="connsiteY78" fmla="*/ 3568839 h 4280892"/>
                <a:gd name="connsiteX79" fmla="*/ 4299109 w 6857999"/>
                <a:gd name="connsiteY79" fmla="*/ 3544729 h 4280892"/>
                <a:gd name="connsiteX80" fmla="*/ 4343579 w 6857999"/>
                <a:gd name="connsiteY80" fmla="*/ 3332560 h 4280892"/>
                <a:gd name="connsiteX81" fmla="*/ 4320004 w 6857999"/>
                <a:gd name="connsiteY81" fmla="*/ 3237726 h 4280892"/>
                <a:gd name="connsiteX82" fmla="*/ 3988891 w 6857999"/>
                <a:gd name="connsiteY82" fmla="*/ 2902327 h 4280892"/>
                <a:gd name="connsiteX83" fmla="*/ 3910131 w 6857999"/>
                <a:gd name="connsiteY83" fmla="*/ 2934474 h 4280892"/>
                <a:gd name="connsiteX84" fmla="*/ 3910667 w 6857999"/>
                <a:gd name="connsiteY84" fmla="*/ 3173432 h 4280892"/>
                <a:gd name="connsiteX85" fmla="*/ 3930491 w 6857999"/>
                <a:gd name="connsiteY85" fmla="*/ 3329345 h 4280892"/>
                <a:gd name="connsiteX86" fmla="*/ 3931027 w 6857999"/>
                <a:gd name="connsiteY86" fmla="*/ 3424714 h 4280892"/>
                <a:gd name="connsiteX87" fmla="*/ 3949779 w 6857999"/>
                <a:gd name="connsiteY87" fmla="*/ 3727430 h 4280892"/>
                <a:gd name="connsiteX88" fmla="*/ 4055864 w 6857999"/>
                <a:gd name="connsiteY88" fmla="*/ 3990499 h 4280892"/>
                <a:gd name="connsiteX89" fmla="*/ 4074616 w 6857999"/>
                <a:gd name="connsiteY89" fmla="*/ 4015681 h 4280892"/>
                <a:gd name="connsiteX90" fmla="*/ 4225171 w 6857999"/>
                <a:gd name="connsiteY90" fmla="*/ 4152305 h 4280892"/>
                <a:gd name="connsiteX91" fmla="*/ 4225171 w 6857999"/>
                <a:gd name="connsiteY91" fmla="*/ 4191953 h 4280892"/>
                <a:gd name="connsiteX92" fmla="*/ 4086939 w 6857999"/>
                <a:gd name="connsiteY92" fmla="*/ 4230529 h 4280892"/>
                <a:gd name="connsiteX93" fmla="*/ 3892986 w 6857999"/>
                <a:gd name="connsiteY93" fmla="*/ 4178558 h 4280892"/>
                <a:gd name="connsiteX94" fmla="*/ 3863518 w 6857999"/>
                <a:gd name="connsiteY94" fmla="*/ 4149090 h 4280892"/>
                <a:gd name="connsiteX95" fmla="*/ 3807797 w 6857999"/>
                <a:gd name="connsiteY95" fmla="*/ 4004429 h 4280892"/>
                <a:gd name="connsiteX96" fmla="*/ 3767614 w 6857999"/>
                <a:gd name="connsiteY96" fmla="*/ 3960495 h 4280892"/>
                <a:gd name="connsiteX97" fmla="*/ 3746183 w 6857999"/>
                <a:gd name="connsiteY97" fmla="*/ 3930491 h 4280892"/>
                <a:gd name="connsiteX98" fmla="*/ 3727966 w 6857999"/>
                <a:gd name="connsiteY98" fmla="*/ 3687782 h 4280892"/>
                <a:gd name="connsiteX99" fmla="*/ 3690461 w 6857999"/>
                <a:gd name="connsiteY99" fmla="*/ 3505617 h 4280892"/>
                <a:gd name="connsiteX100" fmla="*/ 3476149 w 6857999"/>
                <a:gd name="connsiteY100" fmla="*/ 2923222 h 4280892"/>
                <a:gd name="connsiteX101" fmla="*/ 3432751 w 6857999"/>
                <a:gd name="connsiteY101" fmla="*/ 2828925 h 4280892"/>
                <a:gd name="connsiteX102" fmla="*/ 3368457 w 6857999"/>
                <a:gd name="connsiteY102" fmla="*/ 2785527 h 4280892"/>
                <a:gd name="connsiteX103" fmla="*/ 3328273 w 6857999"/>
                <a:gd name="connsiteY103" fmla="*/ 2774811 h 4280892"/>
                <a:gd name="connsiteX104" fmla="*/ 3157359 w 6857999"/>
                <a:gd name="connsiteY104" fmla="*/ 2706231 h 4280892"/>
                <a:gd name="connsiteX105" fmla="*/ 2484953 w 6857999"/>
                <a:gd name="connsiteY105" fmla="*/ 2652653 h 4280892"/>
                <a:gd name="connsiteX106" fmla="*/ 2442627 w 6857999"/>
                <a:gd name="connsiteY106" fmla="*/ 2677835 h 4280892"/>
                <a:gd name="connsiteX107" fmla="*/ 2341364 w 6857999"/>
                <a:gd name="connsiteY107" fmla="*/ 2756059 h 4280892"/>
                <a:gd name="connsiteX108" fmla="*/ 2299573 w 6857999"/>
                <a:gd name="connsiteY108" fmla="*/ 2765703 h 4280892"/>
                <a:gd name="connsiteX109" fmla="*/ 2062758 w 6857999"/>
                <a:gd name="connsiteY109" fmla="*/ 2899112 h 4280892"/>
                <a:gd name="connsiteX110" fmla="*/ 1831836 w 6857999"/>
                <a:gd name="connsiteY110" fmla="*/ 3102174 h 4280892"/>
                <a:gd name="connsiteX111" fmla="*/ 1720394 w 6857999"/>
                <a:gd name="connsiteY111" fmla="*/ 3237191 h 4280892"/>
                <a:gd name="connsiteX112" fmla="*/ 1637348 w 6857999"/>
                <a:gd name="connsiteY112" fmla="*/ 3454182 h 4280892"/>
                <a:gd name="connsiteX113" fmla="*/ 1635740 w 6857999"/>
                <a:gd name="connsiteY113" fmla="*/ 3516332 h 4280892"/>
                <a:gd name="connsiteX114" fmla="*/ 1660922 w 6857999"/>
                <a:gd name="connsiteY114" fmla="*/ 3686711 h 4280892"/>
                <a:gd name="connsiteX115" fmla="*/ 1662529 w 6857999"/>
                <a:gd name="connsiteY115" fmla="*/ 3777794 h 4280892"/>
                <a:gd name="connsiteX116" fmla="*/ 1677531 w 6857999"/>
                <a:gd name="connsiteY116" fmla="*/ 3867269 h 4280892"/>
                <a:gd name="connsiteX117" fmla="*/ 1893987 w 6857999"/>
                <a:gd name="connsiteY117" fmla="*/ 4141054 h 4280892"/>
                <a:gd name="connsiteX118" fmla="*/ 1919168 w 6857999"/>
                <a:gd name="connsiteY118" fmla="*/ 4159270 h 4280892"/>
                <a:gd name="connsiteX119" fmla="*/ 1605201 w 6857999"/>
                <a:gd name="connsiteY119" fmla="*/ 4178558 h 4280892"/>
                <a:gd name="connsiteX120" fmla="*/ 1570911 w 6857999"/>
                <a:gd name="connsiteY120" fmla="*/ 4147483 h 4280892"/>
                <a:gd name="connsiteX121" fmla="*/ 1574125 w 6857999"/>
                <a:gd name="connsiteY121" fmla="*/ 4143732 h 4280892"/>
                <a:gd name="connsiteX122" fmla="*/ 1555373 w 6857999"/>
                <a:gd name="connsiteY122" fmla="*/ 4139982 h 4280892"/>
                <a:gd name="connsiteX123" fmla="*/ 1541443 w 6857999"/>
                <a:gd name="connsiteY123" fmla="*/ 4083725 h 4280892"/>
                <a:gd name="connsiteX124" fmla="*/ 1500723 w 6857999"/>
                <a:gd name="connsiteY124" fmla="*/ 4021038 h 4280892"/>
                <a:gd name="connsiteX125" fmla="*/ 1456789 w 6857999"/>
                <a:gd name="connsiteY125" fmla="*/ 4006037 h 4280892"/>
                <a:gd name="connsiteX126" fmla="*/ 1423571 w 6857999"/>
                <a:gd name="connsiteY126" fmla="*/ 3982462 h 4280892"/>
                <a:gd name="connsiteX127" fmla="*/ 1386066 w 6857999"/>
                <a:gd name="connsiteY127" fmla="*/ 3507224 h 4280892"/>
                <a:gd name="connsiteX128" fmla="*/ 1305163 w 6857999"/>
                <a:gd name="connsiteY128" fmla="*/ 3120390 h 4280892"/>
                <a:gd name="connsiteX129" fmla="*/ 1311592 w 6857999"/>
                <a:gd name="connsiteY129" fmla="*/ 2960192 h 4280892"/>
                <a:gd name="connsiteX130" fmla="*/ 1336238 w 6857999"/>
                <a:gd name="connsiteY130" fmla="*/ 2907149 h 4280892"/>
                <a:gd name="connsiteX131" fmla="*/ 1024949 w 6857999"/>
                <a:gd name="connsiteY131" fmla="*/ 3154144 h 4280892"/>
                <a:gd name="connsiteX132" fmla="*/ 805815 w 6857999"/>
                <a:gd name="connsiteY132" fmla="*/ 3474006 h 4280892"/>
                <a:gd name="connsiteX133" fmla="*/ 685800 w 6857999"/>
                <a:gd name="connsiteY133" fmla="*/ 4048363 h 4280892"/>
                <a:gd name="connsiteX134" fmla="*/ 712589 w 6857999"/>
                <a:gd name="connsiteY134" fmla="*/ 4132481 h 4280892"/>
                <a:gd name="connsiteX135" fmla="*/ 764024 w 6857999"/>
                <a:gd name="connsiteY135" fmla="*/ 4197846 h 4280892"/>
                <a:gd name="connsiteX136" fmla="*/ 742057 w 6857999"/>
                <a:gd name="connsiteY136" fmla="*/ 4278749 h 4280892"/>
                <a:gd name="connsiteX137" fmla="*/ 738842 w 6857999"/>
                <a:gd name="connsiteY137" fmla="*/ 4282500 h 4280892"/>
                <a:gd name="connsiteX138" fmla="*/ 599539 w 6857999"/>
                <a:gd name="connsiteY138" fmla="*/ 4282500 h 4280892"/>
                <a:gd name="connsiteX139" fmla="*/ 541139 w 6857999"/>
                <a:gd name="connsiteY139" fmla="*/ 4276070 h 4280892"/>
                <a:gd name="connsiteX140" fmla="*/ 403979 w 6857999"/>
                <a:gd name="connsiteY140" fmla="*/ 4203204 h 4280892"/>
                <a:gd name="connsiteX141" fmla="*/ 398085 w 6857999"/>
                <a:gd name="connsiteY141" fmla="*/ 4170522 h 4280892"/>
                <a:gd name="connsiteX142" fmla="*/ 410944 w 6857999"/>
                <a:gd name="connsiteY142" fmla="*/ 4008180 h 4280892"/>
                <a:gd name="connsiteX143" fmla="*/ 353080 w 6857999"/>
                <a:gd name="connsiteY143" fmla="*/ 3991570 h 4280892"/>
                <a:gd name="connsiteX144" fmla="*/ 399693 w 6857999"/>
                <a:gd name="connsiteY144" fmla="*/ 3905310 h 4280892"/>
                <a:gd name="connsiteX145" fmla="*/ 541139 w 6857999"/>
                <a:gd name="connsiteY145" fmla="*/ 3482578 h 4280892"/>
                <a:gd name="connsiteX146" fmla="*/ 564178 w 6857999"/>
                <a:gd name="connsiteY146" fmla="*/ 3209330 h 4280892"/>
                <a:gd name="connsiteX147" fmla="*/ 557748 w 6857999"/>
                <a:gd name="connsiteY147" fmla="*/ 3033058 h 4280892"/>
                <a:gd name="connsiteX148" fmla="*/ 622042 w 6857999"/>
                <a:gd name="connsiteY148" fmla="*/ 2901256 h 4280892"/>
                <a:gd name="connsiteX149" fmla="*/ 715268 w 6857999"/>
                <a:gd name="connsiteY149" fmla="*/ 2820888 h 4280892"/>
                <a:gd name="connsiteX150" fmla="*/ 846534 w 6857999"/>
                <a:gd name="connsiteY150" fmla="*/ 2607112 h 4280892"/>
                <a:gd name="connsiteX151" fmla="*/ 851892 w 6857999"/>
                <a:gd name="connsiteY151" fmla="*/ 2301716 h 4280892"/>
                <a:gd name="connsiteX152" fmla="*/ 805279 w 6857999"/>
                <a:gd name="connsiteY152" fmla="*/ 2109371 h 4280892"/>
                <a:gd name="connsiteX153" fmla="*/ 804208 w 6857999"/>
                <a:gd name="connsiteY153" fmla="*/ 1676460 h 4280892"/>
                <a:gd name="connsiteX154" fmla="*/ 956905 w 6857999"/>
                <a:gd name="connsiteY154" fmla="*/ 1347490 h 4280892"/>
                <a:gd name="connsiteX155" fmla="*/ 973515 w 6857999"/>
                <a:gd name="connsiteY155" fmla="*/ 1320165 h 4280892"/>
                <a:gd name="connsiteX156" fmla="*/ 755452 w 6857999"/>
                <a:gd name="connsiteY156" fmla="*/ 1093530 h 4280892"/>
                <a:gd name="connsiteX157" fmla="*/ 543282 w 6857999"/>
                <a:gd name="connsiteY157" fmla="*/ 832604 h 4280892"/>
                <a:gd name="connsiteX158" fmla="*/ 495598 w 6857999"/>
                <a:gd name="connsiteY158" fmla="*/ 397014 h 4280892"/>
                <a:gd name="connsiteX159" fmla="*/ 557748 w 6857999"/>
                <a:gd name="connsiteY159" fmla="*/ 220206 h 4280892"/>
                <a:gd name="connsiteX160" fmla="*/ 536853 w 6857999"/>
                <a:gd name="connsiteY160" fmla="*/ 234136 h 4280892"/>
                <a:gd name="connsiteX161" fmla="*/ 378797 w 6857999"/>
                <a:gd name="connsiteY161" fmla="*/ 344507 h 4280892"/>
                <a:gd name="connsiteX162" fmla="*/ 165556 w 6857999"/>
                <a:gd name="connsiteY162" fmla="*/ 466130 h 4280892"/>
                <a:gd name="connsiteX163" fmla="*/ 2679 w 6857999"/>
                <a:gd name="connsiteY163" fmla="*/ 389513 h 4280892"/>
                <a:gd name="connsiteX164" fmla="*/ 0 w 6857999"/>
                <a:gd name="connsiteY164" fmla="*/ 385763 h 42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6857999" h="4280892">
                  <a:moveTo>
                    <a:pt x="0" y="385763"/>
                  </a:moveTo>
                  <a:cubicBezTo>
                    <a:pt x="0" y="355223"/>
                    <a:pt x="0" y="325219"/>
                    <a:pt x="0" y="294680"/>
                  </a:cubicBezTo>
                  <a:cubicBezTo>
                    <a:pt x="6429" y="259318"/>
                    <a:pt x="12323" y="223957"/>
                    <a:pt x="19288" y="183773"/>
                  </a:cubicBezTo>
                  <a:cubicBezTo>
                    <a:pt x="23039" y="188595"/>
                    <a:pt x="30540" y="193953"/>
                    <a:pt x="31075" y="199846"/>
                  </a:cubicBezTo>
                  <a:cubicBezTo>
                    <a:pt x="34290" y="237351"/>
                    <a:pt x="33754" y="274856"/>
                    <a:pt x="38040" y="311825"/>
                  </a:cubicBezTo>
                  <a:cubicBezTo>
                    <a:pt x="41255" y="339150"/>
                    <a:pt x="47685" y="365939"/>
                    <a:pt x="56793" y="392192"/>
                  </a:cubicBezTo>
                  <a:cubicBezTo>
                    <a:pt x="64294" y="414695"/>
                    <a:pt x="83046" y="423803"/>
                    <a:pt x="106085" y="413623"/>
                  </a:cubicBezTo>
                  <a:cubicBezTo>
                    <a:pt x="128052" y="403979"/>
                    <a:pt x="151090" y="395407"/>
                    <a:pt x="169843" y="380941"/>
                  </a:cubicBezTo>
                  <a:cubicBezTo>
                    <a:pt x="235208" y="331113"/>
                    <a:pt x="298966" y="279678"/>
                    <a:pt x="362188" y="227707"/>
                  </a:cubicBezTo>
                  <a:cubicBezTo>
                    <a:pt x="457021" y="150555"/>
                    <a:pt x="541139" y="61079"/>
                    <a:pt x="648295" y="0"/>
                  </a:cubicBezTo>
                  <a:cubicBezTo>
                    <a:pt x="660618" y="0"/>
                    <a:pt x="673477" y="0"/>
                    <a:pt x="685800" y="0"/>
                  </a:cubicBezTo>
                  <a:cubicBezTo>
                    <a:pt x="699730" y="9108"/>
                    <a:pt x="715804" y="16073"/>
                    <a:pt x="727591" y="27325"/>
                  </a:cubicBezTo>
                  <a:cubicBezTo>
                    <a:pt x="764560" y="63222"/>
                    <a:pt x="767775" y="105013"/>
                    <a:pt x="750094" y="152698"/>
                  </a:cubicBezTo>
                  <a:cubicBezTo>
                    <a:pt x="705088" y="275927"/>
                    <a:pt x="664905" y="400229"/>
                    <a:pt x="643473" y="530423"/>
                  </a:cubicBezTo>
                  <a:cubicBezTo>
                    <a:pt x="622042" y="662226"/>
                    <a:pt x="654725" y="771525"/>
                    <a:pt x="752773" y="862608"/>
                  </a:cubicBezTo>
                  <a:cubicBezTo>
                    <a:pt x="867430" y="969228"/>
                    <a:pt x="1002983" y="1042630"/>
                    <a:pt x="1143893" y="1106388"/>
                  </a:cubicBezTo>
                  <a:cubicBezTo>
                    <a:pt x="1150858" y="1109603"/>
                    <a:pt x="1163717" y="1104781"/>
                    <a:pt x="1171754" y="1099959"/>
                  </a:cubicBezTo>
                  <a:cubicBezTo>
                    <a:pt x="1217831" y="1071027"/>
                    <a:pt x="1262301" y="1038880"/>
                    <a:pt x="1309449" y="1012627"/>
                  </a:cubicBezTo>
                  <a:cubicBezTo>
                    <a:pt x="1362492" y="983159"/>
                    <a:pt x="1419820" y="970836"/>
                    <a:pt x="1481971" y="971907"/>
                  </a:cubicBezTo>
                  <a:cubicBezTo>
                    <a:pt x="1560195" y="973515"/>
                    <a:pt x="1638955" y="970836"/>
                    <a:pt x="1717715" y="966549"/>
                  </a:cubicBezTo>
                  <a:cubicBezTo>
                    <a:pt x="1969532" y="953155"/>
                    <a:pt x="2218134" y="916186"/>
                    <a:pt x="2466201" y="872788"/>
                  </a:cubicBezTo>
                  <a:cubicBezTo>
                    <a:pt x="2588359" y="851356"/>
                    <a:pt x="2705695" y="817602"/>
                    <a:pt x="2814995" y="758131"/>
                  </a:cubicBezTo>
                  <a:cubicBezTo>
                    <a:pt x="2870180" y="728127"/>
                    <a:pt x="2928580" y="700802"/>
                    <a:pt x="2988052" y="681514"/>
                  </a:cubicBezTo>
                  <a:cubicBezTo>
                    <a:pt x="3173432" y="620435"/>
                    <a:pt x="3361492" y="566321"/>
                    <a:pt x="3538835" y="482203"/>
                  </a:cubicBezTo>
                  <a:cubicBezTo>
                    <a:pt x="3733324" y="390049"/>
                    <a:pt x="3939064" y="375047"/>
                    <a:pt x="4148554" y="397550"/>
                  </a:cubicBezTo>
                  <a:cubicBezTo>
                    <a:pt x="4285178" y="412016"/>
                    <a:pt x="4415909" y="452199"/>
                    <a:pt x="4542889" y="503634"/>
                  </a:cubicBezTo>
                  <a:cubicBezTo>
                    <a:pt x="4722912" y="577036"/>
                    <a:pt x="4905613" y="641866"/>
                    <a:pt x="5078671" y="733485"/>
                  </a:cubicBezTo>
                  <a:cubicBezTo>
                    <a:pt x="5239941" y="818674"/>
                    <a:pt x="5383530" y="922615"/>
                    <a:pt x="5504617" y="1057096"/>
                  </a:cubicBezTo>
                  <a:cubicBezTo>
                    <a:pt x="5635348" y="1201222"/>
                    <a:pt x="5761256" y="1349633"/>
                    <a:pt x="5889307" y="1495901"/>
                  </a:cubicBezTo>
                  <a:cubicBezTo>
                    <a:pt x="5896273" y="1503402"/>
                    <a:pt x="5902702" y="1511439"/>
                    <a:pt x="5910739" y="1520547"/>
                  </a:cubicBezTo>
                  <a:cubicBezTo>
                    <a:pt x="5992713" y="1432143"/>
                    <a:pt x="6091833" y="1382316"/>
                    <a:pt x="6204347" y="1357670"/>
                  </a:cubicBezTo>
                  <a:cubicBezTo>
                    <a:pt x="6282035" y="1340525"/>
                    <a:pt x="6360259" y="1327666"/>
                    <a:pt x="6438483" y="1313200"/>
                  </a:cubicBezTo>
                  <a:cubicBezTo>
                    <a:pt x="6554748" y="1291233"/>
                    <a:pt x="6671548" y="1269266"/>
                    <a:pt x="6787813" y="1247299"/>
                  </a:cubicBezTo>
                  <a:cubicBezTo>
                    <a:pt x="6811387" y="1243013"/>
                    <a:pt x="6834961" y="1237655"/>
                    <a:pt x="6858000" y="1232833"/>
                  </a:cubicBezTo>
                  <a:cubicBezTo>
                    <a:pt x="6858000" y="1236583"/>
                    <a:pt x="6858000" y="1239798"/>
                    <a:pt x="6858000" y="1243548"/>
                  </a:cubicBezTo>
                  <a:cubicBezTo>
                    <a:pt x="6825317" y="1313200"/>
                    <a:pt x="6767989" y="1358741"/>
                    <a:pt x="6701016" y="1390352"/>
                  </a:cubicBezTo>
                  <a:cubicBezTo>
                    <a:pt x="6627078" y="1425178"/>
                    <a:pt x="6550461" y="1456789"/>
                    <a:pt x="6473309" y="1482507"/>
                  </a:cubicBezTo>
                  <a:cubicBezTo>
                    <a:pt x="6398836" y="1507153"/>
                    <a:pt x="6328648" y="1538228"/>
                    <a:pt x="6267033" y="1586448"/>
                  </a:cubicBezTo>
                  <a:cubicBezTo>
                    <a:pt x="6262212" y="1590199"/>
                    <a:pt x="6257389" y="1595021"/>
                    <a:pt x="6249353" y="1602522"/>
                  </a:cubicBezTo>
                  <a:cubicBezTo>
                    <a:pt x="6295430" y="1611630"/>
                    <a:pt x="6336149" y="1620738"/>
                    <a:pt x="6377405" y="1627168"/>
                  </a:cubicBezTo>
                  <a:cubicBezTo>
                    <a:pt x="6510278" y="1648599"/>
                    <a:pt x="6643152" y="1664672"/>
                    <a:pt x="6774418" y="1617524"/>
                  </a:cubicBezTo>
                  <a:cubicBezTo>
                    <a:pt x="6779240" y="1615916"/>
                    <a:pt x="6785670" y="1618059"/>
                    <a:pt x="6791563" y="1618595"/>
                  </a:cubicBezTo>
                  <a:cubicBezTo>
                    <a:pt x="6790492" y="1626096"/>
                    <a:pt x="6791563" y="1635205"/>
                    <a:pt x="6787277" y="1640027"/>
                  </a:cubicBezTo>
                  <a:cubicBezTo>
                    <a:pt x="6750308" y="1687711"/>
                    <a:pt x="6705838" y="1724144"/>
                    <a:pt x="6644223" y="1735931"/>
                  </a:cubicBezTo>
                  <a:cubicBezTo>
                    <a:pt x="6544032" y="1754684"/>
                    <a:pt x="6444377" y="1775043"/>
                    <a:pt x="6345258" y="1795403"/>
                  </a:cubicBezTo>
                  <a:cubicBezTo>
                    <a:pt x="6294894" y="1805583"/>
                    <a:pt x="6245066" y="1817370"/>
                    <a:pt x="6196310" y="1828621"/>
                  </a:cubicBezTo>
                  <a:cubicBezTo>
                    <a:pt x="6195775" y="1833979"/>
                    <a:pt x="6195239" y="1835051"/>
                    <a:pt x="6195775" y="1835587"/>
                  </a:cubicBezTo>
                  <a:cubicBezTo>
                    <a:pt x="6197381" y="1838801"/>
                    <a:pt x="6199525" y="1842016"/>
                    <a:pt x="6201668" y="1844695"/>
                  </a:cubicBezTo>
                  <a:cubicBezTo>
                    <a:pt x="6269176" y="1927741"/>
                    <a:pt x="6289536" y="2024182"/>
                    <a:pt x="6279356" y="2128659"/>
                  </a:cubicBezTo>
                  <a:cubicBezTo>
                    <a:pt x="6275606" y="2168843"/>
                    <a:pt x="6261675" y="2183309"/>
                    <a:pt x="6220956" y="2187059"/>
                  </a:cubicBezTo>
                  <a:cubicBezTo>
                    <a:pt x="6173808" y="2191345"/>
                    <a:pt x="6136303" y="2212241"/>
                    <a:pt x="6104692" y="2246531"/>
                  </a:cubicBezTo>
                  <a:cubicBezTo>
                    <a:pt x="6003965" y="2355294"/>
                    <a:pt x="5906988" y="2468344"/>
                    <a:pt x="5831443" y="2595860"/>
                  </a:cubicBezTo>
                  <a:cubicBezTo>
                    <a:pt x="5775186" y="2691765"/>
                    <a:pt x="5729645" y="2794099"/>
                    <a:pt x="5682496" y="2894826"/>
                  </a:cubicBezTo>
                  <a:cubicBezTo>
                    <a:pt x="5656242" y="2951083"/>
                    <a:pt x="5616059" y="2981087"/>
                    <a:pt x="5555516" y="2977872"/>
                  </a:cubicBezTo>
                  <a:cubicBezTo>
                    <a:pt x="5505152" y="2975193"/>
                    <a:pt x="5454789" y="2966621"/>
                    <a:pt x="5404425" y="2959120"/>
                  </a:cubicBezTo>
                  <a:cubicBezTo>
                    <a:pt x="5385137" y="2955905"/>
                    <a:pt x="5370136" y="2955905"/>
                    <a:pt x="5351919" y="2967157"/>
                  </a:cubicBezTo>
                  <a:cubicBezTo>
                    <a:pt x="5298877" y="2999839"/>
                    <a:pt x="5235119" y="2975193"/>
                    <a:pt x="5217438" y="2914650"/>
                  </a:cubicBezTo>
                  <a:cubicBezTo>
                    <a:pt x="5207258" y="2880896"/>
                    <a:pt x="5193864" y="2853571"/>
                    <a:pt x="5168682" y="2826246"/>
                  </a:cubicBezTo>
                  <a:cubicBezTo>
                    <a:pt x="5109210" y="2761952"/>
                    <a:pt x="5070098" y="2685871"/>
                    <a:pt x="5089922" y="2592110"/>
                  </a:cubicBezTo>
                  <a:cubicBezTo>
                    <a:pt x="5090993" y="2586216"/>
                    <a:pt x="5093137" y="2578715"/>
                    <a:pt x="5090993" y="2573357"/>
                  </a:cubicBezTo>
                  <a:cubicBezTo>
                    <a:pt x="5084564" y="2558356"/>
                    <a:pt x="5084564" y="2536924"/>
                    <a:pt x="5060990" y="2535853"/>
                  </a:cubicBezTo>
                  <a:cubicBezTo>
                    <a:pt x="5032593" y="2534781"/>
                    <a:pt x="5004197" y="2531567"/>
                    <a:pt x="4976336" y="2532102"/>
                  </a:cubicBezTo>
                  <a:cubicBezTo>
                    <a:pt x="4964549" y="2532102"/>
                    <a:pt x="4950619" y="2536389"/>
                    <a:pt x="4941510" y="2543889"/>
                  </a:cubicBezTo>
                  <a:cubicBezTo>
                    <a:pt x="4904006" y="2575501"/>
                    <a:pt x="4868644" y="2609255"/>
                    <a:pt x="4831675" y="2641937"/>
                  </a:cubicBezTo>
                  <a:cubicBezTo>
                    <a:pt x="4732020" y="2730877"/>
                    <a:pt x="4614684" y="2760881"/>
                    <a:pt x="4483954" y="2746415"/>
                  </a:cubicBezTo>
                  <a:cubicBezTo>
                    <a:pt x="4461986" y="2743736"/>
                    <a:pt x="4440019" y="2742664"/>
                    <a:pt x="4415909" y="2740521"/>
                  </a:cubicBezTo>
                  <a:cubicBezTo>
                    <a:pt x="4420731" y="2757130"/>
                    <a:pt x="4422874" y="2771596"/>
                    <a:pt x="4428768" y="2784455"/>
                  </a:cubicBezTo>
                  <a:cubicBezTo>
                    <a:pt x="4466272" y="2866965"/>
                    <a:pt x="4503777" y="2950012"/>
                    <a:pt x="4543425" y="3031450"/>
                  </a:cubicBezTo>
                  <a:cubicBezTo>
                    <a:pt x="4565392" y="3076992"/>
                    <a:pt x="4577715" y="3119319"/>
                    <a:pt x="4561106" y="3171825"/>
                  </a:cubicBezTo>
                  <a:cubicBezTo>
                    <a:pt x="4519851" y="3300413"/>
                    <a:pt x="4511814" y="3433286"/>
                    <a:pt x="4536460" y="3566160"/>
                  </a:cubicBezTo>
                  <a:cubicBezTo>
                    <a:pt x="4543961" y="3605272"/>
                    <a:pt x="4534853" y="3636883"/>
                    <a:pt x="4512885" y="3666351"/>
                  </a:cubicBezTo>
                  <a:cubicBezTo>
                    <a:pt x="4498419" y="3685639"/>
                    <a:pt x="4482346" y="3703856"/>
                    <a:pt x="4464665" y="3719929"/>
                  </a:cubicBezTo>
                  <a:cubicBezTo>
                    <a:pt x="4385370" y="3793331"/>
                    <a:pt x="4305538" y="3865662"/>
                    <a:pt x="4225707" y="3939064"/>
                  </a:cubicBezTo>
                  <a:cubicBezTo>
                    <a:pt x="4208562" y="3955137"/>
                    <a:pt x="4193024" y="3972818"/>
                    <a:pt x="4172664" y="3994249"/>
                  </a:cubicBezTo>
                  <a:cubicBezTo>
                    <a:pt x="4169985" y="3978712"/>
                    <a:pt x="4167306" y="3968532"/>
                    <a:pt x="4166235" y="3958352"/>
                  </a:cubicBezTo>
                  <a:cubicBezTo>
                    <a:pt x="4161413" y="3917633"/>
                    <a:pt x="4161949" y="3875842"/>
                    <a:pt x="4151769" y="3836194"/>
                  </a:cubicBezTo>
                  <a:cubicBezTo>
                    <a:pt x="4137303" y="3779937"/>
                    <a:pt x="4156055" y="3737074"/>
                    <a:pt x="4193560" y="3699034"/>
                  </a:cubicBezTo>
                  <a:cubicBezTo>
                    <a:pt x="4212312" y="3679746"/>
                    <a:pt x="4235887" y="3663672"/>
                    <a:pt x="4251424" y="3642241"/>
                  </a:cubicBezTo>
                  <a:cubicBezTo>
                    <a:pt x="4267498" y="3620274"/>
                    <a:pt x="4276070" y="3593485"/>
                    <a:pt x="4287857" y="3568839"/>
                  </a:cubicBezTo>
                  <a:cubicBezTo>
                    <a:pt x="4291608" y="3560802"/>
                    <a:pt x="4297501" y="3553301"/>
                    <a:pt x="4299109" y="3544729"/>
                  </a:cubicBezTo>
                  <a:cubicBezTo>
                    <a:pt x="4314646" y="3474006"/>
                    <a:pt x="4330720" y="3403818"/>
                    <a:pt x="4343579" y="3332560"/>
                  </a:cubicBezTo>
                  <a:cubicBezTo>
                    <a:pt x="4349472" y="3298805"/>
                    <a:pt x="4346258" y="3264515"/>
                    <a:pt x="4320004" y="3237726"/>
                  </a:cubicBezTo>
                  <a:cubicBezTo>
                    <a:pt x="4208026" y="3124140"/>
                    <a:pt x="4096048" y="3010555"/>
                    <a:pt x="3988891" y="2902327"/>
                  </a:cubicBezTo>
                  <a:cubicBezTo>
                    <a:pt x="3955137" y="2916257"/>
                    <a:pt x="3931027" y="2925901"/>
                    <a:pt x="3910131" y="2934474"/>
                  </a:cubicBezTo>
                  <a:cubicBezTo>
                    <a:pt x="3910131" y="3014841"/>
                    <a:pt x="3907989" y="3094137"/>
                    <a:pt x="3910667" y="3173432"/>
                  </a:cubicBezTo>
                  <a:cubicBezTo>
                    <a:pt x="3912810" y="3225939"/>
                    <a:pt x="3916561" y="3279517"/>
                    <a:pt x="3930491" y="3329345"/>
                  </a:cubicBezTo>
                  <a:cubicBezTo>
                    <a:pt x="3939599" y="3363099"/>
                    <a:pt x="3938528" y="3392567"/>
                    <a:pt x="3931027" y="3424714"/>
                  </a:cubicBezTo>
                  <a:cubicBezTo>
                    <a:pt x="3907453" y="3527584"/>
                    <a:pt x="3910667" y="3628311"/>
                    <a:pt x="3949779" y="3727430"/>
                  </a:cubicBezTo>
                  <a:cubicBezTo>
                    <a:pt x="3984605" y="3815298"/>
                    <a:pt x="4019967" y="3903167"/>
                    <a:pt x="4055864" y="3990499"/>
                  </a:cubicBezTo>
                  <a:cubicBezTo>
                    <a:pt x="4059615" y="4000143"/>
                    <a:pt x="4067115" y="4008716"/>
                    <a:pt x="4074616" y="4015681"/>
                  </a:cubicBezTo>
                  <a:cubicBezTo>
                    <a:pt x="4124444" y="4061758"/>
                    <a:pt x="4174272" y="4107299"/>
                    <a:pt x="4225171" y="4152305"/>
                  </a:cubicBezTo>
                  <a:cubicBezTo>
                    <a:pt x="4241244" y="4166771"/>
                    <a:pt x="4241244" y="4179094"/>
                    <a:pt x="4225171" y="4191953"/>
                  </a:cubicBezTo>
                  <a:cubicBezTo>
                    <a:pt x="4184452" y="4224100"/>
                    <a:pt x="4141053" y="4245531"/>
                    <a:pt x="4086939" y="4230529"/>
                  </a:cubicBezTo>
                  <a:cubicBezTo>
                    <a:pt x="4022646" y="4212848"/>
                    <a:pt x="3957816" y="4195167"/>
                    <a:pt x="3892986" y="4178558"/>
                  </a:cubicBezTo>
                  <a:cubicBezTo>
                    <a:pt x="3875842" y="4174272"/>
                    <a:pt x="3868876" y="4165164"/>
                    <a:pt x="3863518" y="4149090"/>
                  </a:cubicBezTo>
                  <a:cubicBezTo>
                    <a:pt x="3846374" y="4100334"/>
                    <a:pt x="3828693" y="4051578"/>
                    <a:pt x="3807797" y="4004429"/>
                  </a:cubicBezTo>
                  <a:cubicBezTo>
                    <a:pt x="3799761" y="3986748"/>
                    <a:pt x="3784223" y="3968532"/>
                    <a:pt x="3767614" y="3960495"/>
                  </a:cubicBezTo>
                  <a:cubicBezTo>
                    <a:pt x="3752076" y="3952994"/>
                    <a:pt x="3747254" y="3946565"/>
                    <a:pt x="3746183" y="3930491"/>
                  </a:cubicBezTo>
                  <a:cubicBezTo>
                    <a:pt x="3740825" y="3849588"/>
                    <a:pt x="3737610" y="3768150"/>
                    <a:pt x="3727966" y="3687782"/>
                  </a:cubicBezTo>
                  <a:cubicBezTo>
                    <a:pt x="3720465" y="3626168"/>
                    <a:pt x="3713500" y="3561874"/>
                    <a:pt x="3690461" y="3505617"/>
                  </a:cubicBezTo>
                  <a:cubicBezTo>
                    <a:pt x="3612237" y="3313807"/>
                    <a:pt x="3538835" y="3120926"/>
                    <a:pt x="3476149" y="2923222"/>
                  </a:cubicBezTo>
                  <a:cubicBezTo>
                    <a:pt x="3465969" y="2890540"/>
                    <a:pt x="3448824" y="2859465"/>
                    <a:pt x="3432751" y="2828925"/>
                  </a:cubicBezTo>
                  <a:cubicBezTo>
                    <a:pt x="3419356" y="2804279"/>
                    <a:pt x="3397389" y="2789813"/>
                    <a:pt x="3368457" y="2785527"/>
                  </a:cubicBezTo>
                  <a:cubicBezTo>
                    <a:pt x="3354526" y="2783384"/>
                    <a:pt x="3336846" y="2783384"/>
                    <a:pt x="3328273" y="2774811"/>
                  </a:cubicBezTo>
                  <a:cubicBezTo>
                    <a:pt x="3280589" y="2727127"/>
                    <a:pt x="3218974" y="2715875"/>
                    <a:pt x="3157359" y="2706231"/>
                  </a:cubicBezTo>
                  <a:cubicBezTo>
                    <a:pt x="2934474" y="2670870"/>
                    <a:pt x="2709982" y="2661226"/>
                    <a:pt x="2484953" y="2652653"/>
                  </a:cubicBezTo>
                  <a:cubicBezTo>
                    <a:pt x="2463522" y="2651582"/>
                    <a:pt x="2451199" y="2657475"/>
                    <a:pt x="2442627" y="2677835"/>
                  </a:cubicBezTo>
                  <a:cubicBezTo>
                    <a:pt x="2423875" y="2722305"/>
                    <a:pt x="2394407" y="2754451"/>
                    <a:pt x="2341364" y="2756059"/>
                  </a:cubicBezTo>
                  <a:cubicBezTo>
                    <a:pt x="2327434" y="2756595"/>
                    <a:pt x="2313503" y="2761952"/>
                    <a:pt x="2299573" y="2765703"/>
                  </a:cubicBezTo>
                  <a:cubicBezTo>
                    <a:pt x="2209562" y="2789813"/>
                    <a:pt x="2130266" y="2829997"/>
                    <a:pt x="2062758" y="2899112"/>
                  </a:cubicBezTo>
                  <a:cubicBezTo>
                    <a:pt x="1990963" y="2971979"/>
                    <a:pt x="1911132" y="3037344"/>
                    <a:pt x="1831836" y="3102174"/>
                  </a:cubicBezTo>
                  <a:cubicBezTo>
                    <a:pt x="1785223" y="3140214"/>
                    <a:pt x="1743968" y="3182005"/>
                    <a:pt x="1720394" y="3237191"/>
                  </a:cubicBezTo>
                  <a:cubicBezTo>
                    <a:pt x="1689854" y="3308449"/>
                    <a:pt x="1663065" y="3381315"/>
                    <a:pt x="1637348" y="3454182"/>
                  </a:cubicBezTo>
                  <a:cubicBezTo>
                    <a:pt x="1630918" y="3472934"/>
                    <a:pt x="1628239" y="3498116"/>
                    <a:pt x="1635740" y="3516332"/>
                  </a:cubicBezTo>
                  <a:cubicBezTo>
                    <a:pt x="1657171" y="3571518"/>
                    <a:pt x="1664672" y="3627775"/>
                    <a:pt x="1660922" y="3686711"/>
                  </a:cubicBezTo>
                  <a:cubicBezTo>
                    <a:pt x="1658779" y="3716715"/>
                    <a:pt x="1659850" y="3747790"/>
                    <a:pt x="1662529" y="3777794"/>
                  </a:cubicBezTo>
                  <a:cubicBezTo>
                    <a:pt x="1665208" y="3807798"/>
                    <a:pt x="1668959" y="3838337"/>
                    <a:pt x="1677531" y="3867269"/>
                  </a:cubicBezTo>
                  <a:cubicBezTo>
                    <a:pt x="1713428" y="3986748"/>
                    <a:pt x="1794867" y="4070866"/>
                    <a:pt x="1893987" y="4141054"/>
                  </a:cubicBezTo>
                  <a:cubicBezTo>
                    <a:pt x="1901488" y="4146411"/>
                    <a:pt x="1908989" y="4151769"/>
                    <a:pt x="1919168" y="4159270"/>
                  </a:cubicBezTo>
                  <a:cubicBezTo>
                    <a:pt x="1813084" y="4204811"/>
                    <a:pt x="1709678" y="4207490"/>
                    <a:pt x="1605201" y="4178558"/>
                  </a:cubicBezTo>
                  <a:cubicBezTo>
                    <a:pt x="1591806" y="4174808"/>
                    <a:pt x="1582162" y="4158198"/>
                    <a:pt x="1570911" y="4147483"/>
                  </a:cubicBezTo>
                  <a:cubicBezTo>
                    <a:pt x="1571982" y="4146411"/>
                    <a:pt x="1573054" y="4144804"/>
                    <a:pt x="1574125" y="4143732"/>
                  </a:cubicBezTo>
                  <a:cubicBezTo>
                    <a:pt x="1565553" y="4142125"/>
                    <a:pt x="1557516" y="4140518"/>
                    <a:pt x="1555373" y="4139982"/>
                  </a:cubicBezTo>
                  <a:cubicBezTo>
                    <a:pt x="1550015" y="4118015"/>
                    <a:pt x="1548944" y="4099262"/>
                    <a:pt x="1541443" y="4083725"/>
                  </a:cubicBezTo>
                  <a:cubicBezTo>
                    <a:pt x="1530191" y="4061758"/>
                    <a:pt x="1514118" y="4041934"/>
                    <a:pt x="1500723" y="4021038"/>
                  </a:cubicBezTo>
                  <a:cubicBezTo>
                    <a:pt x="1490008" y="4003358"/>
                    <a:pt x="1475006" y="3999607"/>
                    <a:pt x="1456789" y="4006037"/>
                  </a:cubicBezTo>
                  <a:cubicBezTo>
                    <a:pt x="1433751" y="4014073"/>
                    <a:pt x="1425178" y="4007108"/>
                    <a:pt x="1423571" y="3982462"/>
                  </a:cubicBezTo>
                  <a:cubicBezTo>
                    <a:pt x="1411784" y="3823871"/>
                    <a:pt x="1401604" y="3665280"/>
                    <a:pt x="1386066" y="3507224"/>
                  </a:cubicBezTo>
                  <a:cubicBezTo>
                    <a:pt x="1372672" y="3375958"/>
                    <a:pt x="1352312" y="3244691"/>
                    <a:pt x="1305163" y="3120390"/>
                  </a:cubicBezTo>
                  <a:cubicBezTo>
                    <a:pt x="1283732" y="3063597"/>
                    <a:pt x="1289090" y="3012698"/>
                    <a:pt x="1311592" y="2960192"/>
                  </a:cubicBezTo>
                  <a:cubicBezTo>
                    <a:pt x="1319094" y="2942511"/>
                    <a:pt x="1328202" y="2924830"/>
                    <a:pt x="1336238" y="2907149"/>
                  </a:cubicBezTo>
                  <a:cubicBezTo>
                    <a:pt x="1229618" y="2986981"/>
                    <a:pt x="1124605" y="3067348"/>
                    <a:pt x="1024949" y="3154144"/>
                  </a:cubicBezTo>
                  <a:cubicBezTo>
                    <a:pt x="924758" y="3240941"/>
                    <a:pt x="854571" y="3353455"/>
                    <a:pt x="805815" y="3474006"/>
                  </a:cubicBezTo>
                  <a:cubicBezTo>
                    <a:pt x="731341" y="3657243"/>
                    <a:pt x="702945" y="3852267"/>
                    <a:pt x="685800" y="4048363"/>
                  </a:cubicBezTo>
                  <a:cubicBezTo>
                    <a:pt x="683121" y="4079439"/>
                    <a:pt x="691158" y="4107835"/>
                    <a:pt x="712589" y="4132481"/>
                  </a:cubicBezTo>
                  <a:cubicBezTo>
                    <a:pt x="730806" y="4152840"/>
                    <a:pt x="747951" y="4175343"/>
                    <a:pt x="764024" y="4197846"/>
                  </a:cubicBezTo>
                  <a:cubicBezTo>
                    <a:pt x="797243" y="4246067"/>
                    <a:pt x="808494" y="4258926"/>
                    <a:pt x="742057" y="4278749"/>
                  </a:cubicBezTo>
                  <a:cubicBezTo>
                    <a:pt x="740450" y="4279285"/>
                    <a:pt x="739914" y="4281428"/>
                    <a:pt x="738842" y="4282500"/>
                  </a:cubicBezTo>
                  <a:cubicBezTo>
                    <a:pt x="692229" y="4282500"/>
                    <a:pt x="646152" y="4282500"/>
                    <a:pt x="599539" y="4282500"/>
                  </a:cubicBezTo>
                  <a:cubicBezTo>
                    <a:pt x="580251" y="4280357"/>
                    <a:pt x="560963" y="4277678"/>
                    <a:pt x="541139" y="4276070"/>
                  </a:cubicBezTo>
                  <a:cubicBezTo>
                    <a:pt x="484346" y="4272320"/>
                    <a:pt x="433983" y="4256782"/>
                    <a:pt x="403979" y="4203204"/>
                  </a:cubicBezTo>
                  <a:cubicBezTo>
                    <a:pt x="398621" y="4194096"/>
                    <a:pt x="395407" y="4180701"/>
                    <a:pt x="398085" y="4170522"/>
                  </a:cubicBezTo>
                  <a:cubicBezTo>
                    <a:pt x="411480" y="4116407"/>
                    <a:pt x="412552" y="4061758"/>
                    <a:pt x="410944" y="4008180"/>
                  </a:cubicBezTo>
                  <a:cubicBezTo>
                    <a:pt x="390049" y="4002286"/>
                    <a:pt x="372904" y="3997464"/>
                    <a:pt x="353080" y="3991570"/>
                  </a:cubicBezTo>
                  <a:cubicBezTo>
                    <a:pt x="370225" y="3959959"/>
                    <a:pt x="385763" y="3933170"/>
                    <a:pt x="399693" y="3905310"/>
                  </a:cubicBezTo>
                  <a:cubicBezTo>
                    <a:pt x="465594" y="3770828"/>
                    <a:pt x="506849" y="3627775"/>
                    <a:pt x="541139" y="3482578"/>
                  </a:cubicBezTo>
                  <a:cubicBezTo>
                    <a:pt x="562035" y="3393103"/>
                    <a:pt x="574893" y="3302556"/>
                    <a:pt x="564178" y="3209330"/>
                  </a:cubicBezTo>
                  <a:cubicBezTo>
                    <a:pt x="557748" y="3150930"/>
                    <a:pt x="557213" y="3091458"/>
                    <a:pt x="557748" y="3033058"/>
                  </a:cubicBezTo>
                  <a:cubicBezTo>
                    <a:pt x="558284" y="2980016"/>
                    <a:pt x="576501" y="2934474"/>
                    <a:pt x="622042" y="2901256"/>
                  </a:cubicBezTo>
                  <a:cubicBezTo>
                    <a:pt x="654725" y="2877145"/>
                    <a:pt x="684728" y="2848213"/>
                    <a:pt x="715268" y="2820888"/>
                  </a:cubicBezTo>
                  <a:cubicBezTo>
                    <a:pt x="780633" y="2763024"/>
                    <a:pt x="822960" y="2690694"/>
                    <a:pt x="846534" y="2607112"/>
                  </a:cubicBezTo>
                  <a:cubicBezTo>
                    <a:pt x="874931" y="2505849"/>
                    <a:pt x="885646" y="2405122"/>
                    <a:pt x="851892" y="2301716"/>
                  </a:cubicBezTo>
                  <a:cubicBezTo>
                    <a:pt x="831532" y="2239030"/>
                    <a:pt x="818138" y="2174200"/>
                    <a:pt x="805279" y="2109371"/>
                  </a:cubicBezTo>
                  <a:cubicBezTo>
                    <a:pt x="776883" y="1965246"/>
                    <a:pt x="765096" y="1820049"/>
                    <a:pt x="804208" y="1676460"/>
                  </a:cubicBezTo>
                  <a:cubicBezTo>
                    <a:pt x="836355" y="1559124"/>
                    <a:pt x="892076" y="1450896"/>
                    <a:pt x="956905" y="1347490"/>
                  </a:cubicBezTo>
                  <a:cubicBezTo>
                    <a:pt x="962263" y="1338917"/>
                    <a:pt x="967621" y="1329809"/>
                    <a:pt x="973515" y="1320165"/>
                  </a:cubicBezTo>
                  <a:cubicBezTo>
                    <a:pt x="900113" y="1243548"/>
                    <a:pt x="829925" y="1166396"/>
                    <a:pt x="755452" y="1093530"/>
                  </a:cubicBezTo>
                  <a:cubicBezTo>
                    <a:pt x="674549" y="1014234"/>
                    <a:pt x="604897" y="925830"/>
                    <a:pt x="543282" y="832604"/>
                  </a:cubicBezTo>
                  <a:cubicBezTo>
                    <a:pt x="454343" y="697051"/>
                    <a:pt x="453271" y="548104"/>
                    <a:pt x="495598" y="397014"/>
                  </a:cubicBezTo>
                  <a:cubicBezTo>
                    <a:pt x="512207" y="337542"/>
                    <a:pt x="536317" y="279678"/>
                    <a:pt x="557748" y="220206"/>
                  </a:cubicBezTo>
                  <a:cubicBezTo>
                    <a:pt x="550783" y="225028"/>
                    <a:pt x="543818" y="229314"/>
                    <a:pt x="536853" y="234136"/>
                  </a:cubicBezTo>
                  <a:cubicBezTo>
                    <a:pt x="484346" y="271105"/>
                    <a:pt x="433447" y="310753"/>
                    <a:pt x="378797" y="344507"/>
                  </a:cubicBezTo>
                  <a:cubicBezTo>
                    <a:pt x="309146" y="387906"/>
                    <a:pt x="240030" y="432911"/>
                    <a:pt x="165556" y="466130"/>
                  </a:cubicBezTo>
                  <a:cubicBezTo>
                    <a:pt x="79296" y="504706"/>
                    <a:pt x="32683" y="477917"/>
                    <a:pt x="2679" y="389513"/>
                  </a:cubicBezTo>
                  <a:cubicBezTo>
                    <a:pt x="1607" y="386834"/>
                    <a:pt x="536" y="386298"/>
                    <a:pt x="0" y="385763"/>
                  </a:cubicBezTo>
                  <a:close/>
                </a:path>
              </a:pathLst>
            </a:custGeom>
            <a:solidFill>
              <a:schemeClr val="accent5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CE30BDE-1D85-4F99-B7BD-85126EFF2142}"/>
                </a:ext>
              </a:extLst>
            </p:cNvPr>
            <p:cNvSpPr/>
            <p:nvPr/>
          </p:nvSpPr>
          <p:spPr>
            <a:xfrm>
              <a:off x="7755027" y="4383534"/>
              <a:ext cx="3626599" cy="1817914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D015D8-FC4E-4EFB-839A-6AB2E3E5D9EA}"/>
              </a:ext>
            </a:extLst>
          </p:cNvPr>
          <p:cNvSpPr txBox="1"/>
          <p:nvPr/>
        </p:nvSpPr>
        <p:spPr>
          <a:xfrm>
            <a:off x="6480102" y="2244278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F8E28-8961-4EFC-8E07-24D0F6C002D4}"/>
              </a:ext>
            </a:extLst>
          </p:cNvPr>
          <p:cNvSpPr txBox="1"/>
          <p:nvPr/>
        </p:nvSpPr>
        <p:spPr>
          <a:xfrm>
            <a:off x="8338069" y="3184216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그룹 21">
            <a:extLst>
              <a:ext uri="{FF2B5EF4-FFF2-40B4-BE49-F238E27FC236}">
                <a16:creationId xmlns:a16="http://schemas.microsoft.com/office/drawing/2014/main" id="{C8EECF05-1EDF-4683-B4A9-E74097F4E411}"/>
              </a:ext>
            </a:extLst>
          </p:cNvPr>
          <p:cNvGrpSpPr/>
          <p:nvPr/>
        </p:nvGrpSpPr>
        <p:grpSpPr>
          <a:xfrm>
            <a:off x="122296" y="554351"/>
            <a:ext cx="5300859" cy="646331"/>
            <a:chOff x="678349" y="2586965"/>
            <a:chExt cx="530085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5747EB-1ACD-49BB-A563-E70EA3F91549}"/>
                </a:ext>
              </a:extLst>
            </p:cNvPr>
            <p:cNvSpPr txBox="1"/>
            <p:nvPr/>
          </p:nvSpPr>
          <p:spPr>
            <a:xfrm>
              <a:off x="678349" y="2586965"/>
              <a:ext cx="18368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Programming language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1E4960-3852-44D2-A789-B313D6952A45}"/>
                </a:ext>
              </a:extLst>
            </p:cNvPr>
            <p:cNvSpPr txBox="1"/>
            <p:nvPr/>
          </p:nvSpPr>
          <p:spPr>
            <a:xfrm>
              <a:off x="2968085" y="2597626"/>
              <a:ext cx="30111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</a:p>
          </p:txBody>
        </p:sp>
        <p:sp>
          <p:nvSpPr>
            <p:cNvPr id="16" name="Chevron 25">
              <a:extLst>
                <a:ext uri="{FF2B5EF4-FFF2-40B4-BE49-F238E27FC236}">
                  <a16:creationId xmlns:a16="http://schemas.microsoft.com/office/drawing/2014/main" id="{1DB46B88-41EC-4E74-9312-5715800E943F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20">
            <a:extLst>
              <a:ext uri="{FF2B5EF4-FFF2-40B4-BE49-F238E27FC236}">
                <a16:creationId xmlns:a16="http://schemas.microsoft.com/office/drawing/2014/main" id="{E796DFA8-0516-4EAF-9362-0EF28518B310}"/>
              </a:ext>
            </a:extLst>
          </p:cNvPr>
          <p:cNvGrpSpPr/>
          <p:nvPr/>
        </p:nvGrpSpPr>
        <p:grpSpPr>
          <a:xfrm>
            <a:off x="295835" y="1597542"/>
            <a:ext cx="5127320" cy="954107"/>
            <a:chOff x="851888" y="3630156"/>
            <a:chExt cx="5127320" cy="95410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7BFD7C-80EE-4C14-92ED-4214A6236C69}"/>
                </a:ext>
              </a:extLst>
            </p:cNvPr>
            <p:cNvSpPr txBox="1"/>
            <p:nvPr/>
          </p:nvSpPr>
          <p:spPr>
            <a:xfrm>
              <a:off x="851888" y="3725844"/>
              <a:ext cx="1620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Visualization</a:t>
              </a:r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5A3B5D-AF19-4CF8-98DA-FEAF01493E40}"/>
                </a:ext>
              </a:extLst>
            </p:cNvPr>
            <p:cNvSpPr txBox="1"/>
            <p:nvPr/>
          </p:nvSpPr>
          <p:spPr>
            <a:xfrm>
              <a:off x="2968085" y="3630156"/>
              <a:ext cx="30111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Plotly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Matplotlib</a:t>
              </a:r>
            </a:p>
          </p:txBody>
        </p:sp>
        <p:sp>
          <p:nvSpPr>
            <p:cNvPr id="20" name="Chevron 26">
              <a:extLst>
                <a:ext uri="{FF2B5EF4-FFF2-40B4-BE49-F238E27FC236}">
                  <a16:creationId xmlns:a16="http://schemas.microsoft.com/office/drawing/2014/main" id="{844D2A74-C1A0-4650-8359-63CB92E4272C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D4FB6CBA-2604-4325-91A1-CB36B78E9D2A}"/>
              </a:ext>
            </a:extLst>
          </p:cNvPr>
          <p:cNvGrpSpPr/>
          <p:nvPr/>
        </p:nvGrpSpPr>
        <p:grpSpPr>
          <a:xfrm>
            <a:off x="402958" y="2588520"/>
            <a:ext cx="5020197" cy="2246769"/>
            <a:chOff x="959011" y="5695216"/>
            <a:chExt cx="5020197" cy="22467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577B7B-9841-4A1C-97F3-53FC154391C7}"/>
                </a:ext>
              </a:extLst>
            </p:cNvPr>
            <p:cNvSpPr txBox="1"/>
            <p:nvPr/>
          </p:nvSpPr>
          <p:spPr>
            <a:xfrm>
              <a:off x="959011" y="5735695"/>
              <a:ext cx="1513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Libraries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834694-8639-4DDC-9C92-B1DA1D554FAA}"/>
                </a:ext>
              </a:extLst>
            </p:cNvPr>
            <p:cNvSpPr txBox="1"/>
            <p:nvPr/>
          </p:nvSpPr>
          <p:spPr>
            <a:xfrm>
              <a:off x="2968085" y="5695216"/>
              <a:ext cx="30111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Pandas.</a:t>
              </a:r>
            </a:p>
            <a:p>
              <a:r>
                <a:rPr lang="en-IN" sz="2800" b="0" i="0" dirty="0" err="1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Numpy</a:t>
              </a:r>
              <a:r>
                <a:rPr lang="en-IN" sz="28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.</a:t>
              </a:r>
              <a:endPara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itchFamily="34" charset="0"/>
              </a:endParaRPr>
            </a:p>
            <a:p>
              <a:r>
                <a:rPr lang="en-IN" sz="28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Scikit-Learn.</a:t>
              </a:r>
            </a:p>
            <a:p>
              <a:r>
                <a:rPr lang="en-IN" altLang="ko-KR" sz="2800" dirty="0">
                  <a:solidFill>
                    <a:srgbClr val="202124"/>
                  </a:solidFill>
                  <a:latin typeface="arial" panose="020B0604020202020204" pitchFamily="34" charset="0"/>
                  <a:cs typeface="Arial" pitchFamily="34" charset="0"/>
                </a:rPr>
                <a:t>Math.</a:t>
              </a:r>
            </a:p>
            <a:p>
              <a:r>
                <a:rPr lang="en-IN" altLang="ko-KR" sz="2800" dirty="0" err="1">
                  <a:solidFill>
                    <a:srgbClr val="202124"/>
                  </a:solidFill>
                  <a:latin typeface="arial" panose="020B0604020202020204" pitchFamily="34" charset="0"/>
                  <a:cs typeface="Arial" pitchFamily="34" charset="0"/>
                </a:rPr>
                <a:t>Tensorflow</a:t>
              </a:r>
              <a:r>
                <a:rPr lang="en-IN" altLang="ko-KR" sz="2800" dirty="0">
                  <a:solidFill>
                    <a:srgbClr val="202124"/>
                  </a:solidFill>
                  <a:latin typeface="arial" panose="020B0604020202020204" pitchFamily="34" charset="0"/>
                  <a:cs typeface="Arial" pitchFamily="34" charset="0"/>
                </a:rPr>
                <a:t>.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Chevron 28">
              <a:extLst>
                <a:ext uri="{FF2B5EF4-FFF2-40B4-BE49-F238E27FC236}">
                  <a16:creationId xmlns:a16="http://schemas.microsoft.com/office/drawing/2014/main" id="{D2FD486C-E2FD-4D0C-A11F-79837E12CA8B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359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760846B-0E7D-4B3D-B634-55FBA9141F7D}"/>
              </a:ext>
            </a:extLst>
          </p:cNvPr>
          <p:cNvSpPr txBox="1"/>
          <p:nvPr/>
        </p:nvSpPr>
        <p:spPr>
          <a:xfrm>
            <a:off x="6007124" y="1736536"/>
            <a:ext cx="569350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Integrated development environment (IDE)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3E9666-FAA4-4563-8112-CADB736646D1}"/>
              </a:ext>
            </a:extLst>
          </p:cNvPr>
          <p:cNvSpPr/>
          <p:nvPr/>
        </p:nvSpPr>
        <p:spPr>
          <a:xfrm>
            <a:off x="1793006" y="602541"/>
            <a:ext cx="5554493" cy="55544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ADECFF2-DF79-4F24-BFCB-B5A5D3DE2DE8}"/>
              </a:ext>
            </a:extLst>
          </p:cNvPr>
          <p:cNvSpPr/>
          <p:nvPr/>
        </p:nvSpPr>
        <p:spPr>
          <a:xfrm>
            <a:off x="64046" y="1575036"/>
            <a:ext cx="6400800" cy="4695825"/>
          </a:xfrm>
          <a:custGeom>
            <a:avLst/>
            <a:gdLst>
              <a:gd name="connsiteX0" fmla="*/ 1634490 w 6400800"/>
              <a:gd name="connsiteY0" fmla="*/ 4672013 h 4695825"/>
              <a:gd name="connsiteX1" fmla="*/ 2747010 w 6400800"/>
              <a:gd name="connsiteY1" fmla="*/ 2950845 h 4695825"/>
              <a:gd name="connsiteX2" fmla="*/ 3359468 w 6400800"/>
              <a:gd name="connsiteY2" fmla="*/ 3642360 h 4695825"/>
              <a:gd name="connsiteX3" fmla="*/ 4717733 w 6400800"/>
              <a:gd name="connsiteY3" fmla="*/ 1831658 h 4695825"/>
              <a:gd name="connsiteX4" fmla="*/ 5797868 w 6400800"/>
              <a:gd name="connsiteY4" fmla="*/ 2167890 h 4695825"/>
              <a:gd name="connsiteX5" fmla="*/ 6219825 w 6400800"/>
              <a:gd name="connsiteY5" fmla="*/ 1724978 h 4695825"/>
              <a:gd name="connsiteX6" fmla="*/ 6405563 w 6400800"/>
              <a:gd name="connsiteY6" fmla="*/ 0 h 4695825"/>
              <a:gd name="connsiteX7" fmla="*/ 2615565 w 6400800"/>
              <a:gd name="connsiteY7" fmla="*/ 399098 h 4695825"/>
              <a:gd name="connsiteX8" fmla="*/ 3460433 w 6400800"/>
              <a:gd name="connsiteY8" fmla="*/ 1246823 h 4695825"/>
              <a:gd name="connsiteX9" fmla="*/ 0 w 6400800"/>
              <a:gd name="connsiteY9" fmla="*/ 4697730 h 4695825"/>
              <a:gd name="connsiteX10" fmla="*/ 963930 w 6400800"/>
              <a:gd name="connsiteY10" fmla="*/ 4102418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0800" h="4695825">
                <a:moveTo>
                  <a:pt x="1634490" y="4672013"/>
                </a:moveTo>
                <a:lnTo>
                  <a:pt x="2747010" y="2950845"/>
                </a:lnTo>
                <a:lnTo>
                  <a:pt x="3359468" y="3642360"/>
                </a:lnTo>
                <a:lnTo>
                  <a:pt x="4717733" y="1831658"/>
                </a:lnTo>
                <a:lnTo>
                  <a:pt x="5797868" y="2167890"/>
                </a:lnTo>
                <a:lnTo>
                  <a:pt x="6219825" y="1724978"/>
                </a:lnTo>
                <a:lnTo>
                  <a:pt x="6405563" y="0"/>
                </a:lnTo>
                <a:lnTo>
                  <a:pt x="2615565" y="399098"/>
                </a:lnTo>
                <a:lnTo>
                  <a:pt x="3460433" y="1246823"/>
                </a:lnTo>
                <a:lnTo>
                  <a:pt x="0" y="4697730"/>
                </a:lnTo>
                <a:lnTo>
                  <a:pt x="963930" y="410241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615A54-40EA-44DA-ACA8-7E3AE3D08510}"/>
              </a:ext>
            </a:extLst>
          </p:cNvPr>
          <p:cNvSpPr/>
          <p:nvPr/>
        </p:nvSpPr>
        <p:spPr>
          <a:xfrm>
            <a:off x="1" y="3300014"/>
            <a:ext cx="6283871" cy="5057775"/>
          </a:xfrm>
          <a:custGeom>
            <a:avLst/>
            <a:gdLst>
              <a:gd name="connsiteX0" fmla="*/ 1223446 w 6283871"/>
              <a:gd name="connsiteY0" fmla="*/ 4916615 h 5057775"/>
              <a:gd name="connsiteX1" fmla="*/ 1505754 w 6283871"/>
              <a:gd name="connsiteY1" fmla="*/ 4916615 h 5057775"/>
              <a:gd name="connsiteX2" fmla="*/ 1364209 w 6283871"/>
              <a:gd name="connsiteY2" fmla="*/ 5057775 h 5057775"/>
              <a:gd name="connsiteX3" fmla="*/ 6283871 w 6283871"/>
              <a:gd name="connsiteY3" fmla="*/ 0 h 5057775"/>
              <a:gd name="connsiteX4" fmla="*/ 6060034 w 6283871"/>
              <a:gd name="connsiteY4" fmla="*/ 2065020 h 5057775"/>
              <a:gd name="connsiteX5" fmla="*/ 5215166 w 6283871"/>
              <a:gd name="connsiteY5" fmla="*/ 1217295 h 5057775"/>
              <a:gd name="connsiteX6" fmla="*/ 2851834 w 6283871"/>
              <a:gd name="connsiteY6" fmla="*/ 3574198 h 5057775"/>
              <a:gd name="connsiteX7" fmla="*/ 0 w 6283871"/>
              <a:gd name="connsiteY7" fmla="*/ 3574198 h 5057775"/>
              <a:gd name="connsiteX8" fmla="*/ 0 w 6283871"/>
              <a:gd name="connsiteY8" fmla="*/ 3036643 h 5057775"/>
              <a:gd name="connsiteX9" fmla="*/ 64046 w 6283871"/>
              <a:gd name="connsiteY9" fmla="*/ 2972753 h 5057775"/>
              <a:gd name="connsiteX10" fmla="*/ 1027976 w 6283871"/>
              <a:gd name="connsiteY10" fmla="*/ 2377440 h 5057775"/>
              <a:gd name="connsiteX11" fmla="*/ 1698536 w 6283871"/>
              <a:gd name="connsiteY11" fmla="*/ 2947035 h 5057775"/>
              <a:gd name="connsiteX12" fmla="*/ 2811056 w 6283871"/>
              <a:gd name="connsiteY12" fmla="*/ 1225867 h 5057775"/>
              <a:gd name="connsiteX13" fmla="*/ 3423514 w 6283871"/>
              <a:gd name="connsiteY13" fmla="*/ 1917382 h 5057775"/>
              <a:gd name="connsiteX14" fmla="*/ 4781779 w 6283871"/>
              <a:gd name="connsiteY14" fmla="*/ 106680 h 5057775"/>
              <a:gd name="connsiteX15" fmla="*/ 5861914 w 6283871"/>
              <a:gd name="connsiteY15" fmla="*/ 442913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83871" h="5057775">
                <a:moveTo>
                  <a:pt x="1223446" y="4916615"/>
                </a:moveTo>
                <a:lnTo>
                  <a:pt x="1505754" y="4916615"/>
                </a:lnTo>
                <a:lnTo>
                  <a:pt x="1364209" y="5057775"/>
                </a:lnTo>
                <a:close/>
                <a:moveTo>
                  <a:pt x="6283871" y="0"/>
                </a:moveTo>
                <a:lnTo>
                  <a:pt x="6060034" y="2065020"/>
                </a:lnTo>
                <a:lnTo>
                  <a:pt x="5215166" y="1217295"/>
                </a:lnTo>
                <a:lnTo>
                  <a:pt x="2851834" y="3574198"/>
                </a:lnTo>
                <a:lnTo>
                  <a:pt x="0" y="3574198"/>
                </a:lnTo>
                <a:lnTo>
                  <a:pt x="0" y="3036643"/>
                </a:lnTo>
                <a:lnTo>
                  <a:pt x="64046" y="2972753"/>
                </a:lnTo>
                <a:lnTo>
                  <a:pt x="1027976" y="2377440"/>
                </a:lnTo>
                <a:lnTo>
                  <a:pt x="1698536" y="2947035"/>
                </a:lnTo>
                <a:lnTo>
                  <a:pt x="2811056" y="1225867"/>
                </a:lnTo>
                <a:lnTo>
                  <a:pt x="3423514" y="1917382"/>
                </a:lnTo>
                <a:lnTo>
                  <a:pt x="4781779" y="106680"/>
                </a:lnTo>
                <a:lnTo>
                  <a:pt x="5861914" y="442913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F038E8-EF64-4F3C-94D0-1148260B8F98}"/>
              </a:ext>
            </a:extLst>
          </p:cNvPr>
          <p:cNvSpPr/>
          <p:nvPr/>
        </p:nvSpPr>
        <p:spPr>
          <a:xfrm>
            <a:off x="-13614" y="3336148"/>
            <a:ext cx="6290735" cy="3010589"/>
          </a:xfrm>
          <a:custGeom>
            <a:avLst/>
            <a:gdLst>
              <a:gd name="connsiteX0" fmla="*/ 0 w 6858000"/>
              <a:gd name="connsiteY0" fmla="*/ 3526155 h 3524250"/>
              <a:gd name="connsiteX1" fmla="*/ 1255395 w 6858000"/>
              <a:gd name="connsiteY1" fmla="*/ 2749868 h 3524250"/>
              <a:gd name="connsiteX2" fmla="*/ 1925955 w 6858000"/>
              <a:gd name="connsiteY2" fmla="*/ 3319463 h 3524250"/>
              <a:gd name="connsiteX3" fmla="*/ 3038475 w 6858000"/>
              <a:gd name="connsiteY3" fmla="*/ 1598295 h 3524250"/>
              <a:gd name="connsiteX4" fmla="*/ 3650933 w 6858000"/>
              <a:gd name="connsiteY4" fmla="*/ 2289810 h 3524250"/>
              <a:gd name="connsiteX5" fmla="*/ 5009198 w 6858000"/>
              <a:gd name="connsiteY5" fmla="*/ 479108 h 3524250"/>
              <a:gd name="connsiteX6" fmla="*/ 6089333 w 6858000"/>
              <a:gd name="connsiteY6" fmla="*/ 815340 h 3524250"/>
              <a:gd name="connsiteX7" fmla="*/ 6864668 w 6858000"/>
              <a:gd name="connsiteY7" fmla="*/ 0 h 3524250"/>
              <a:gd name="connsiteX0" fmla="*/ 0 w 6670115"/>
              <a:gd name="connsiteY0" fmla="*/ 3409423 h 3409423"/>
              <a:gd name="connsiteX1" fmla="*/ 1060842 w 6670115"/>
              <a:gd name="connsiteY1" fmla="*/ 2749868 h 3409423"/>
              <a:gd name="connsiteX2" fmla="*/ 1731402 w 6670115"/>
              <a:gd name="connsiteY2" fmla="*/ 3319463 h 3409423"/>
              <a:gd name="connsiteX3" fmla="*/ 2843922 w 6670115"/>
              <a:gd name="connsiteY3" fmla="*/ 1598295 h 3409423"/>
              <a:gd name="connsiteX4" fmla="*/ 3456380 w 6670115"/>
              <a:gd name="connsiteY4" fmla="*/ 2289810 h 3409423"/>
              <a:gd name="connsiteX5" fmla="*/ 4814645 w 6670115"/>
              <a:gd name="connsiteY5" fmla="*/ 479108 h 3409423"/>
              <a:gd name="connsiteX6" fmla="*/ 5894780 w 6670115"/>
              <a:gd name="connsiteY6" fmla="*/ 815340 h 3409423"/>
              <a:gd name="connsiteX7" fmla="*/ 6670115 w 6670115"/>
              <a:gd name="connsiteY7" fmla="*/ 0 h 3409423"/>
              <a:gd name="connsiteX0" fmla="*/ 0 w 6660387"/>
              <a:gd name="connsiteY0" fmla="*/ 3419151 h 3419151"/>
              <a:gd name="connsiteX1" fmla="*/ 1051114 w 6660387"/>
              <a:gd name="connsiteY1" fmla="*/ 2749868 h 3419151"/>
              <a:gd name="connsiteX2" fmla="*/ 1721674 w 6660387"/>
              <a:gd name="connsiteY2" fmla="*/ 3319463 h 3419151"/>
              <a:gd name="connsiteX3" fmla="*/ 2834194 w 6660387"/>
              <a:gd name="connsiteY3" fmla="*/ 1598295 h 3419151"/>
              <a:gd name="connsiteX4" fmla="*/ 3446652 w 6660387"/>
              <a:gd name="connsiteY4" fmla="*/ 2289810 h 3419151"/>
              <a:gd name="connsiteX5" fmla="*/ 4804917 w 6660387"/>
              <a:gd name="connsiteY5" fmla="*/ 479108 h 3419151"/>
              <a:gd name="connsiteX6" fmla="*/ 5885052 w 6660387"/>
              <a:gd name="connsiteY6" fmla="*/ 815340 h 3419151"/>
              <a:gd name="connsiteX7" fmla="*/ 6660387 w 6660387"/>
              <a:gd name="connsiteY7" fmla="*/ 0 h 3419151"/>
              <a:gd name="connsiteX0" fmla="*/ 0 w 6319918"/>
              <a:gd name="connsiteY0" fmla="*/ 3039772 h 3039772"/>
              <a:gd name="connsiteX1" fmla="*/ 1051114 w 6319918"/>
              <a:gd name="connsiteY1" fmla="*/ 2370489 h 3039772"/>
              <a:gd name="connsiteX2" fmla="*/ 1721674 w 6319918"/>
              <a:gd name="connsiteY2" fmla="*/ 2940084 h 3039772"/>
              <a:gd name="connsiteX3" fmla="*/ 2834194 w 6319918"/>
              <a:gd name="connsiteY3" fmla="*/ 1218916 h 3039772"/>
              <a:gd name="connsiteX4" fmla="*/ 3446652 w 6319918"/>
              <a:gd name="connsiteY4" fmla="*/ 1910431 h 3039772"/>
              <a:gd name="connsiteX5" fmla="*/ 4804917 w 6319918"/>
              <a:gd name="connsiteY5" fmla="*/ 99729 h 3039772"/>
              <a:gd name="connsiteX6" fmla="*/ 5885052 w 6319918"/>
              <a:gd name="connsiteY6" fmla="*/ 435961 h 3039772"/>
              <a:gd name="connsiteX7" fmla="*/ 6319918 w 6319918"/>
              <a:gd name="connsiteY7" fmla="*/ 0 h 3039772"/>
              <a:gd name="connsiteX0" fmla="*/ 0 w 6290735"/>
              <a:gd name="connsiteY0" fmla="*/ 3010589 h 3010589"/>
              <a:gd name="connsiteX1" fmla="*/ 1051114 w 6290735"/>
              <a:gd name="connsiteY1" fmla="*/ 2341306 h 3010589"/>
              <a:gd name="connsiteX2" fmla="*/ 1721674 w 6290735"/>
              <a:gd name="connsiteY2" fmla="*/ 2910901 h 3010589"/>
              <a:gd name="connsiteX3" fmla="*/ 2834194 w 6290735"/>
              <a:gd name="connsiteY3" fmla="*/ 1189733 h 3010589"/>
              <a:gd name="connsiteX4" fmla="*/ 3446652 w 6290735"/>
              <a:gd name="connsiteY4" fmla="*/ 1881248 h 3010589"/>
              <a:gd name="connsiteX5" fmla="*/ 4804917 w 6290735"/>
              <a:gd name="connsiteY5" fmla="*/ 70546 h 3010589"/>
              <a:gd name="connsiteX6" fmla="*/ 5885052 w 6290735"/>
              <a:gd name="connsiteY6" fmla="*/ 406778 h 3010589"/>
              <a:gd name="connsiteX7" fmla="*/ 6290735 w 6290735"/>
              <a:gd name="connsiteY7" fmla="*/ 0 h 301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90735" h="3010589">
                <a:moveTo>
                  <a:pt x="0" y="3010589"/>
                </a:moveTo>
                <a:lnTo>
                  <a:pt x="1051114" y="2341306"/>
                </a:lnTo>
                <a:lnTo>
                  <a:pt x="1721674" y="2910901"/>
                </a:lnTo>
                <a:lnTo>
                  <a:pt x="2834194" y="1189733"/>
                </a:lnTo>
                <a:lnTo>
                  <a:pt x="3446652" y="1881248"/>
                </a:lnTo>
                <a:lnTo>
                  <a:pt x="4804917" y="70546"/>
                </a:lnTo>
                <a:lnTo>
                  <a:pt x="5885052" y="406778"/>
                </a:lnTo>
                <a:lnTo>
                  <a:pt x="6290735" y="0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4EFAEE-E22A-4F41-9D5B-9544CDFBEF91}"/>
              </a:ext>
            </a:extLst>
          </p:cNvPr>
          <p:cNvSpPr/>
          <p:nvPr/>
        </p:nvSpPr>
        <p:spPr>
          <a:xfrm>
            <a:off x="933113" y="5617519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55E3BA-C37D-4603-977A-09C6024E2848}"/>
              </a:ext>
            </a:extLst>
          </p:cNvPr>
          <p:cNvSpPr/>
          <p:nvPr/>
        </p:nvSpPr>
        <p:spPr>
          <a:xfrm>
            <a:off x="1581624" y="6135354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A2AC1F-2806-4902-BCC0-CE1CAC7B2E70}"/>
              </a:ext>
            </a:extLst>
          </p:cNvPr>
          <p:cNvSpPr/>
          <p:nvPr/>
        </p:nvSpPr>
        <p:spPr>
          <a:xfrm>
            <a:off x="2706791" y="4425778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3181FB-E62C-41FB-9443-2953F2631981}"/>
              </a:ext>
            </a:extLst>
          </p:cNvPr>
          <p:cNvSpPr/>
          <p:nvPr/>
        </p:nvSpPr>
        <p:spPr>
          <a:xfrm>
            <a:off x="4694475" y="3300014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8072F5-35B3-494C-90A6-75F1E0591FA3}"/>
              </a:ext>
            </a:extLst>
          </p:cNvPr>
          <p:cNvSpPr/>
          <p:nvPr/>
        </p:nvSpPr>
        <p:spPr>
          <a:xfrm>
            <a:off x="5771003" y="3636718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7EDC5B-E11C-4BC1-901E-A2032196E5D8}"/>
              </a:ext>
            </a:extLst>
          </p:cNvPr>
          <p:cNvSpPr/>
          <p:nvPr/>
        </p:nvSpPr>
        <p:spPr>
          <a:xfrm>
            <a:off x="3316580" y="5071582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73463-92C6-4604-AAE7-B71C919D0C58}"/>
              </a:ext>
            </a:extLst>
          </p:cNvPr>
          <p:cNvGrpSpPr/>
          <p:nvPr/>
        </p:nvGrpSpPr>
        <p:grpSpPr>
          <a:xfrm>
            <a:off x="6409633" y="5202320"/>
            <a:ext cx="1045499" cy="1193045"/>
            <a:chOff x="10255665" y="4623530"/>
            <a:chExt cx="1780099" cy="203131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96D2DB-1B30-40F5-9410-100C594D11EC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D336D3D-E9FC-4A23-8208-D919457B5507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D4CCCB-A7EE-4437-9EEB-6166F15D4F1F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26253D1-62AA-4F69-8ACA-8CD12FB9460B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F92792-52D8-4D57-A801-345C6C05C404}"/>
              </a:ext>
            </a:extLst>
          </p:cNvPr>
          <p:cNvGrpSpPr/>
          <p:nvPr/>
        </p:nvGrpSpPr>
        <p:grpSpPr>
          <a:xfrm>
            <a:off x="918987" y="1249220"/>
            <a:ext cx="1193383" cy="1228529"/>
            <a:chOff x="2736685" y="4481688"/>
            <a:chExt cx="1741367" cy="179265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8EB599A-B98A-4A0D-9B86-C98BB5555A7C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B0811E-E92E-493E-8691-33E39416874E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F91D63-5154-41CA-A17F-F281643F5171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FE9963A4-4EB6-49B3-B4DF-47A6EF4A931D}"/>
              </a:ext>
            </a:extLst>
          </p:cNvPr>
          <p:cNvSpPr/>
          <p:nvPr/>
        </p:nvSpPr>
        <p:spPr>
          <a:xfrm>
            <a:off x="6676229" y="4069537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5" name="Rounded Rectangle 15">
            <a:extLst>
              <a:ext uri="{FF2B5EF4-FFF2-40B4-BE49-F238E27FC236}">
                <a16:creationId xmlns:a16="http://schemas.microsoft.com/office/drawing/2014/main" id="{8814ADD9-7406-4195-827E-5B3172432418}"/>
              </a:ext>
            </a:extLst>
          </p:cNvPr>
          <p:cNvSpPr/>
          <p:nvPr/>
        </p:nvSpPr>
        <p:spPr>
          <a:xfrm>
            <a:off x="1687315" y="40518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18DC60-0061-432B-A2F0-FEE27FF1D51F}"/>
              </a:ext>
            </a:extLst>
          </p:cNvPr>
          <p:cNvSpPr txBox="1"/>
          <p:nvPr/>
        </p:nvSpPr>
        <p:spPr>
          <a:xfrm>
            <a:off x="1753191" y="516127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BUY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A7675-9918-469A-A080-8F7BCAAB522D}"/>
              </a:ext>
            </a:extLst>
          </p:cNvPr>
          <p:cNvSpPr txBox="1"/>
          <p:nvPr/>
        </p:nvSpPr>
        <p:spPr>
          <a:xfrm>
            <a:off x="6773707" y="4165720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D63C35-D9D4-41C9-9F49-CFA9DB724992}"/>
              </a:ext>
            </a:extLst>
          </p:cNvPr>
          <p:cNvGrpSpPr/>
          <p:nvPr/>
        </p:nvGrpSpPr>
        <p:grpSpPr>
          <a:xfrm>
            <a:off x="8518038" y="3400935"/>
            <a:ext cx="1224260" cy="1224260"/>
            <a:chOff x="6732240" y="3044790"/>
            <a:chExt cx="1584000" cy="1584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AEFC66-E813-4D55-864A-83DCA08A8731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D8B62C-2A15-4F1D-98BD-E4516BA0EE72}"/>
                </a:ext>
              </a:extLst>
            </p:cNvPr>
            <p:cNvSpPr/>
            <p:nvPr/>
          </p:nvSpPr>
          <p:spPr>
            <a:xfrm>
              <a:off x="6840238" y="3152788"/>
              <a:ext cx="1367999" cy="1367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7BE78C-833E-47E5-A537-FB3FE2362514}"/>
              </a:ext>
            </a:extLst>
          </p:cNvPr>
          <p:cNvGrpSpPr/>
          <p:nvPr/>
        </p:nvGrpSpPr>
        <p:grpSpPr>
          <a:xfrm>
            <a:off x="10360258" y="3400935"/>
            <a:ext cx="1224260" cy="1224260"/>
            <a:chOff x="6732240" y="3044790"/>
            <a:chExt cx="1584000" cy="1584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F6DA29-2584-4EC8-8029-9C26A050A2AE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3DEB2E-011F-4C52-B918-1E83F04D29DE}"/>
                </a:ext>
              </a:extLst>
            </p:cNvPr>
            <p:cNvSpPr/>
            <p:nvPr/>
          </p:nvSpPr>
          <p:spPr>
            <a:xfrm>
              <a:off x="6840238" y="3152788"/>
              <a:ext cx="1367999" cy="1367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37100EB-B79A-F19F-0674-AC49FE03BE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83868" y="3596589"/>
            <a:ext cx="892596" cy="892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2C0415-EB5F-0187-3F89-E8194D90CA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2843" y="3615594"/>
            <a:ext cx="1021188" cy="74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1660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8119</TotalTime>
  <Words>394</Words>
  <Application>Microsoft Office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Malgun Gothic</vt:lpstr>
      <vt:lpstr>Arial</vt:lpstr>
      <vt:lpstr>Arial</vt:lpstr>
      <vt:lpstr>Calibri</vt:lpstr>
      <vt:lpstr>Google Sans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vishal chavan</cp:lastModifiedBy>
  <cp:revision>118</cp:revision>
  <dcterms:created xsi:type="dcterms:W3CDTF">2018-04-24T17:14:44Z</dcterms:created>
  <dcterms:modified xsi:type="dcterms:W3CDTF">2022-07-31T20:46:34Z</dcterms:modified>
</cp:coreProperties>
</file>